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26" r:id="rId2"/>
    <p:sldId id="685" r:id="rId3"/>
    <p:sldId id="690" r:id="rId4"/>
    <p:sldId id="693" r:id="rId5"/>
    <p:sldId id="694" r:id="rId6"/>
    <p:sldId id="695" r:id="rId7"/>
    <p:sldId id="696" r:id="rId8"/>
    <p:sldId id="689" r:id="rId9"/>
    <p:sldId id="686" r:id="rId10"/>
    <p:sldId id="699" r:id="rId11"/>
    <p:sldId id="692" r:id="rId12"/>
    <p:sldId id="680" r:id="rId13"/>
    <p:sldId id="698" r:id="rId14"/>
    <p:sldId id="697" r:id="rId15"/>
    <p:sldId id="676" r:id="rId16"/>
    <p:sldId id="701" r:id="rId17"/>
    <p:sldId id="691" r:id="rId18"/>
    <p:sldId id="702" r:id="rId19"/>
    <p:sldId id="703" r:id="rId20"/>
    <p:sldId id="704" r:id="rId21"/>
    <p:sldId id="705" r:id="rId22"/>
    <p:sldId id="700" r:id="rId2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85"/>
            <p14:sldId id="690"/>
            <p14:sldId id="693"/>
            <p14:sldId id="694"/>
            <p14:sldId id="695"/>
            <p14:sldId id="696"/>
            <p14:sldId id="689"/>
            <p14:sldId id="686"/>
            <p14:sldId id="699"/>
            <p14:sldId id="692"/>
            <p14:sldId id="680"/>
            <p14:sldId id="698"/>
            <p14:sldId id="697"/>
            <p14:sldId id="676"/>
            <p14:sldId id="701"/>
            <p14:sldId id="691"/>
            <p14:sldId id="702"/>
            <p14:sldId id="703"/>
            <p14:sldId id="704"/>
            <p14:sldId id="705"/>
            <p14:sldId id="7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4EB648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4B870-69CA-B64B-93F7-576F910467DB}" v="1968" dt="2023-02-13T05:51:24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68"/>
    <p:restoredTop sz="96012"/>
  </p:normalViewPr>
  <p:slideViewPr>
    <p:cSldViewPr snapToGrid="0" snapToObjects="1">
      <p:cViewPr varScale="1">
        <p:scale>
          <a:sx n="125" d="100"/>
          <a:sy n="125" d="100"/>
        </p:scale>
        <p:origin x="176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Amos" userId="afec91c01fb71b33" providerId="LiveId" clId="{8584B870-69CA-B64B-93F7-576F910467DB}"/>
    <pc:docChg chg="undo redo custSel addSld delSld modSld sldOrd modSection">
      <pc:chgData name="Brandon Amos" userId="afec91c01fb71b33" providerId="LiveId" clId="{8584B870-69CA-B64B-93F7-576F910467DB}" dt="2023-02-13T05:51:56.499" v="7925" actId="1076"/>
      <pc:docMkLst>
        <pc:docMk/>
      </pc:docMkLst>
      <pc:sldChg chg="del">
        <pc:chgData name="Brandon Amos" userId="afec91c01fb71b33" providerId="LiveId" clId="{8584B870-69CA-B64B-93F7-576F910467DB}" dt="2023-02-13T02:17:23.155" v="3558" actId="2696"/>
        <pc:sldMkLst>
          <pc:docMk/>
          <pc:sldMk cId="1496953947" sldId="650"/>
        </pc:sldMkLst>
      </pc:sldChg>
      <pc:sldChg chg="addSp modSp mod">
        <pc:chgData name="Brandon Amos" userId="afec91c01fb71b33" providerId="LiveId" clId="{8584B870-69CA-B64B-93F7-576F910467DB}" dt="2023-02-13T02:41:05.409" v="5487" actId="1037"/>
        <pc:sldMkLst>
          <pc:docMk/>
          <pc:sldMk cId="120190091" sldId="676"/>
        </pc:sldMkLst>
        <pc:spChg chg="mod">
          <ac:chgData name="Brandon Amos" userId="afec91c01fb71b33" providerId="LiveId" clId="{8584B870-69CA-B64B-93F7-576F910467DB}" dt="2023-02-13T02:25:32.388" v="4399" actId="20577"/>
          <ac:spMkLst>
            <pc:docMk/>
            <pc:sldMk cId="120190091" sldId="676"/>
            <ac:spMk id="2" creationId="{7958B539-6865-BEED-B3D1-828557D7482A}"/>
          </ac:spMkLst>
        </pc:spChg>
        <pc:spChg chg="add mod">
          <ac:chgData name="Brandon Amos" userId="afec91c01fb71b33" providerId="LiveId" clId="{8584B870-69CA-B64B-93F7-576F910467DB}" dt="2023-02-13T02:41:05.409" v="5487" actId="1037"/>
          <ac:spMkLst>
            <pc:docMk/>
            <pc:sldMk cId="120190091" sldId="676"/>
            <ac:spMk id="6" creationId="{0F37AF1C-366B-F00B-924C-FC7830BC7499}"/>
          </ac:spMkLst>
        </pc:spChg>
      </pc:sldChg>
      <pc:sldChg chg="del">
        <pc:chgData name="Brandon Amos" userId="afec91c01fb71b33" providerId="LiveId" clId="{8584B870-69CA-B64B-93F7-576F910467DB}" dt="2023-02-13T02:25:21.598" v="4383" actId="2696"/>
        <pc:sldMkLst>
          <pc:docMk/>
          <pc:sldMk cId="3405263164" sldId="679"/>
        </pc:sldMkLst>
      </pc:sldChg>
      <pc:sldChg chg="modSp mod ord">
        <pc:chgData name="Brandon Amos" userId="afec91c01fb71b33" providerId="LiveId" clId="{8584B870-69CA-B64B-93F7-576F910467DB}" dt="2023-02-13T02:13:05.630" v="2915" actId="113"/>
        <pc:sldMkLst>
          <pc:docMk/>
          <pc:sldMk cId="1949546965" sldId="680"/>
        </pc:sldMkLst>
        <pc:spChg chg="mod">
          <ac:chgData name="Brandon Amos" userId="afec91c01fb71b33" providerId="LiveId" clId="{8584B870-69CA-B64B-93F7-576F910467DB}" dt="2023-02-13T02:12:38.276" v="2909" actId="20577"/>
          <ac:spMkLst>
            <pc:docMk/>
            <pc:sldMk cId="1949546965" sldId="680"/>
            <ac:spMk id="2" creationId="{7B76CA1D-3047-9B3F-1ED5-9D9E916A156C}"/>
          </ac:spMkLst>
        </pc:spChg>
        <pc:spChg chg="mod">
          <ac:chgData name="Brandon Amos" userId="afec91c01fb71b33" providerId="LiveId" clId="{8584B870-69CA-B64B-93F7-576F910467DB}" dt="2023-02-13T02:13:05.630" v="2915" actId="113"/>
          <ac:spMkLst>
            <pc:docMk/>
            <pc:sldMk cId="1949546965" sldId="680"/>
            <ac:spMk id="3" creationId="{23AE249A-F3BB-32D3-A4FC-6A76DD193EFA}"/>
          </ac:spMkLst>
        </pc:spChg>
      </pc:sldChg>
      <pc:sldChg chg="del">
        <pc:chgData name="Brandon Amos" userId="afec91c01fb71b33" providerId="LiveId" clId="{8584B870-69CA-B64B-93F7-576F910467DB}" dt="2023-02-13T02:24:30.447" v="4349" actId="2696"/>
        <pc:sldMkLst>
          <pc:docMk/>
          <pc:sldMk cId="657685321" sldId="682"/>
        </pc:sldMkLst>
      </pc:sldChg>
      <pc:sldChg chg="del">
        <pc:chgData name="Brandon Amos" userId="afec91c01fb71b33" providerId="LiveId" clId="{8584B870-69CA-B64B-93F7-576F910467DB}" dt="2023-02-13T02:24:32.407" v="4350" actId="2696"/>
        <pc:sldMkLst>
          <pc:docMk/>
          <pc:sldMk cId="1151462927" sldId="683"/>
        </pc:sldMkLst>
      </pc:sldChg>
      <pc:sldChg chg="del">
        <pc:chgData name="Brandon Amos" userId="afec91c01fb71b33" providerId="LiveId" clId="{8584B870-69CA-B64B-93F7-576F910467DB}" dt="2023-02-13T02:25:24.630" v="4384" actId="2696"/>
        <pc:sldMkLst>
          <pc:docMk/>
          <pc:sldMk cId="222043124" sldId="684"/>
        </pc:sldMkLst>
      </pc:sldChg>
      <pc:sldChg chg="addSp modSp mod">
        <pc:chgData name="Brandon Amos" userId="afec91c01fb71b33" providerId="LiveId" clId="{8584B870-69CA-B64B-93F7-576F910467DB}" dt="2023-02-13T01:42:22.846" v="20" actId="1076"/>
        <pc:sldMkLst>
          <pc:docMk/>
          <pc:sldMk cId="3017578166" sldId="685"/>
        </pc:sldMkLst>
        <pc:picChg chg="add mod">
          <ac:chgData name="Brandon Amos" userId="afec91c01fb71b33" providerId="LiveId" clId="{8584B870-69CA-B64B-93F7-576F910467DB}" dt="2023-02-13T01:42:22.846" v="20" actId="1076"/>
          <ac:picMkLst>
            <pc:docMk/>
            <pc:sldMk cId="3017578166" sldId="685"/>
            <ac:picMk id="2" creationId="{B306CF97-FCE4-A02B-30B9-A7D5ABD4535B}"/>
          </ac:picMkLst>
        </pc:picChg>
        <pc:picChg chg="mod">
          <ac:chgData name="Brandon Amos" userId="afec91c01fb71b33" providerId="LiveId" clId="{8584B870-69CA-B64B-93F7-576F910467DB}" dt="2023-02-13T01:42:16.398" v="17" actId="1076"/>
          <ac:picMkLst>
            <pc:docMk/>
            <pc:sldMk cId="3017578166" sldId="685"/>
            <ac:picMk id="8" creationId="{6F7D0A40-8ED2-46F8-B31C-640886780E96}"/>
          </ac:picMkLst>
        </pc:picChg>
      </pc:sldChg>
      <pc:sldChg chg="addSp delSp modSp mod ord">
        <pc:chgData name="Brandon Amos" userId="afec91c01fb71b33" providerId="LiveId" clId="{8584B870-69CA-B64B-93F7-576F910467DB}" dt="2023-02-13T02:01:07.543" v="2133" actId="20577"/>
        <pc:sldMkLst>
          <pc:docMk/>
          <pc:sldMk cId="1319478462" sldId="686"/>
        </pc:sldMkLst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2" creationId="{C5FFC936-B5F6-BE21-F6C7-BDBD168BD609}"/>
          </ac:spMkLst>
        </pc:spChg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3" creationId="{717534C6-A778-7345-194D-1E1CD18ADEE6}"/>
          </ac:spMkLst>
        </pc:spChg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4" creationId="{3B794C2F-FFA4-4ABB-4BE3-B499E38F13C9}"/>
          </ac:spMkLst>
        </pc:spChg>
        <pc:spChg chg="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5" creationId="{82F197E1-AB53-E0AD-980E-226C8A869F18}"/>
          </ac:spMkLst>
        </pc:spChg>
        <pc:spChg chg="del">
          <ac:chgData name="Brandon Amos" userId="afec91c01fb71b33" providerId="LiveId" clId="{8584B870-69CA-B64B-93F7-576F910467DB}" dt="2023-02-13T01:54:13.519" v="839" actId="478"/>
          <ac:spMkLst>
            <pc:docMk/>
            <pc:sldMk cId="1319478462" sldId="686"/>
            <ac:spMk id="6" creationId="{5D46632F-6AF2-61A9-3CCB-07DE38E9C66A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7" creationId="{57AF044C-E881-2BFE-E166-5DD1E06C67BE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9" creationId="{F850B237-AB08-57CD-7338-642DC2F26566}"/>
          </ac:spMkLst>
        </pc:spChg>
        <pc:spChg chg="add del mod">
          <ac:chgData name="Brandon Amos" userId="afec91c01fb71b33" providerId="LiveId" clId="{8584B870-69CA-B64B-93F7-576F910467DB}" dt="2023-02-13T01:54:15.524" v="840" actId="478"/>
          <ac:spMkLst>
            <pc:docMk/>
            <pc:sldMk cId="1319478462" sldId="686"/>
            <ac:spMk id="10" creationId="{8A3E507F-C988-7313-AF88-C6DF53E305D7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12" creationId="{2BE2302F-84D6-73EB-CFA0-3CE918817A86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3" creationId="{FAF24D63-E155-573D-18D5-E3617B3CDC26}"/>
          </ac:spMkLst>
        </pc:spChg>
        <pc:spChg chg="mod">
          <ac:chgData name="Brandon Amos" userId="afec91c01fb71b33" providerId="LiveId" clId="{8584B870-69CA-B64B-93F7-576F910467DB}" dt="2023-02-13T01:54:20.388" v="861" actId="1035"/>
          <ac:spMkLst>
            <pc:docMk/>
            <pc:sldMk cId="1319478462" sldId="686"/>
            <ac:spMk id="14" creationId="{434D3769-14A6-56A5-9260-02FECC1F524B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5" creationId="{2CA1B54A-2749-03CD-8ED1-CA494645FE4D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6" creationId="{0E68E0DC-D1AC-5C97-4CA3-02F9A0D7A00C}"/>
          </ac:spMkLst>
        </pc:spChg>
        <pc:spChg chg="add del mod">
          <ac:chgData name="Brandon Amos" userId="afec91c01fb71b33" providerId="LiveId" clId="{8584B870-69CA-B64B-93F7-576F910467DB}" dt="2023-02-13T01:54:33.031" v="862"/>
          <ac:spMkLst>
            <pc:docMk/>
            <pc:sldMk cId="1319478462" sldId="686"/>
            <ac:spMk id="17" creationId="{B15FA7E5-2581-283E-DBD5-FF6CC6990319}"/>
          </ac:spMkLst>
        </pc:spChg>
        <pc:spChg chg="add del mod">
          <ac:chgData name="Brandon Amos" userId="afec91c01fb71b33" providerId="LiveId" clId="{8584B870-69CA-B64B-93F7-576F910467DB}" dt="2023-02-13T02:01:07.543" v="2133" actId="20577"/>
          <ac:spMkLst>
            <pc:docMk/>
            <pc:sldMk cId="1319478462" sldId="686"/>
            <ac:spMk id="18" creationId="{690B46A1-9700-403B-AF1E-92CBF8B6651A}"/>
          </ac:spMkLst>
        </pc:spChg>
        <pc:spChg chg="add del mod">
          <ac:chgData name="Brandon Amos" userId="afec91c01fb71b33" providerId="LiveId" clId="{8584B870-69CA-B64B-93F7-576F910467DB}" dt="2023-02-13T01:55:28.675" v="1050" actId="478"/>
          <ac:spMkLst>
            <pc:docMk/>
            <pc:sldMk cId="1319478462" sldId="686"/>
            <ac:spMk id="20" creationId="{003B9927-7743-E44E-7A9E-8409AA54ABDA}"/>
          </ac:spMkLst>
        </pc:spChg>
        <pc:picChg chg="mod">
          <ac:chgData name="Brandon Amos" userId="afec91c01fb71b33" providerId="LiveId" clId="{8584B870-69CA-B64B-93F7-576F910467DB}" dt="2023-02-13T01:54:20.388" v="861" actId="1035"/>
          <ac:picMkLst>
            <pc:docMk/>
            <pc:sldMk cId="1319478462" sldId="686"/>
            <ac:picMk id="11" creationId="{C45CF474-4AE9-7C34-863D-265A18129CC5}"/>
          </ac:picMkLst>
        </pc:picChg>
      </pc:sldChg>
      <pc:sldChg chg="del">
        <pc:chgData name="Brandon Amos" userId="afec91c01fb71b33" providerId="LiveId" clId="{8584B870-69CA-B64B-93F7-576F910467DB}" dt="2023-02-13T02:06:27.452" v="2420" actId="2696"/>
        <pc:sldMkLst>
          <pc:docMk/>
          <pc:sldMk cId="3668022214" sldId="687"/>
        </pc:sldMkLst>
      </pc:sldChg>
      <pc:sldChg chg="del">
        <pc:chgData name="Brandon Amos" userId="afec91c01fb71b33" providerId="LiveId" clId="{8584B870-69CA-B64B-93F7-576F910467DB}" dt="2023-02-13T02:17:25.348" v="3559" actId="2696"/>
        <pc:sldMkLst>
          <pc:docMk/>
          <pc:sldMk cId="204541518" sldId="688"/>
        </pc:sldMkLst>
      </pc:sldChg>
      <pc:sldChg chg="addSp delSp modSp mod">
        <pc:chgData name="Brandon Amos" userId="afec91c01fb71b33" providerId="LiveId" clId="{8584B870-69CA-B64B-93F7-576F910467DB}" dt="2023-02-13T02:52:50.100" v="6304" actId="1035"/>
        <pc:sldMkLst>
          <pc:docMk/>
          <pc:sldMk cId="2587494720" sldId="691"/>
        </pc:sldMkLst>
        <pc:spChg chg="mod">
          <ac:chgData name="Brandon Amos" userId="afec91c01fb71b33" providerId="LiveId" clId="{8584B870-69CA-B64B-93F7-576F910467DB}" dt="2023-02-13T02:51:52.643" v="6081" actId="20577"/>
          <ac:spMkLst>
            <pc:docMk/>
            <pc:sldMk cId="2587494720" sldId="691"/>
            <ac:spMk id="2" creationId="{7F72FB16-5147-4CB8-3B59-ADBF33F7DF33}"/>
          </ac:spMkLst>
        </pc:spChg>
        <pc:spChg chg="add del mod">
          <ac:chgData name="Brandon Amos" userId="afec91c01fb71b33" providerId="LiveId" clId="{8584B870-69CA-B64B-93F7-576F910467DB}" dt="2023-02-13T02:47:53.133" v="5872"/>
          <ac:spMkLst>
            <pc:docMk/>
            <pc:sldMk cId="2587494720" sldId="691"/>
            <ac:spMk id="3" creationId="{2EC34384-E42A-C9FE-B049-F774CE90FA8E}"/>
          </ac:spMkLst>
        </pc:spChg>
        <pc:spChg chg="add mod">
          <ac:chgData name="Brandon Amos" userId="afec91c01fb71b33" providerId="LiveId" clId="{8584B870-69CA-B64B-93F7-576F910467DB}" dt="2023-02-13T02:52:50.100" v="6304" actId="1035"/>
          <ac:spMkLst>
            <pc:docMk/>
            <pc:sldMk cId="2587494720" sldId="691"/>
            <ac:spMk id="13" creationId="{5F34AE7F-E7DB-2DA3-99DF-F0BB70FBFAB4}"/>
          </ac:spMkLst>
        </pc:spChg>
        <pc:picChg chg="add del mod">
          <ac:chgData name="Brandon Amos" userId="afec91c01fb71b33" providerId="LiveId" clId="{8584B870-69CA-B64B-93F7-576F910467DB}" dt="2023-02-13T02:46:53.989" v="5843"/>
          <ac:picMkLst>
            <pc:docMk/>
            <pc:sldMk cId="2587494720" sldId="691"/>
            <ac:picMk id="7" creationId="{5F2792CF-FE1F-C8B3-7B6D-C37E32393B6E}"/>
          </ac:picMkLst>
        </pc:picChg>
        <pc:picChg chg="add mod">
          <ac:chgData name="Brandon Amos" userId="afec91c01fb71b33" providerId="LiveId" clId="{8584B870-69CA-B64B-93F7-576F910467DB}" dt="2023-02-13T02:50:50.005" v="5910" actId="1076"/>
          <ac:picMkLst>
            <pc:docMk/>
            <pc:sldMk cId="2587494720" sldId="691"/>
            <ac:picMk id="8" creationId="{94C849C4-00E0-2259-E982-C9709D13E084}"/>
          </ac:picMkLst>
        </pc:picChg>
        <pc:picChg chg="add mod">
          <ac:chgData name="Brandon Amos" userId="afec91c01fb71b33" providerId="LiveId" clId="{8584B870-69CA-B64B-93F7-576F910467DB}" dt="2023-02-13T02:50:06.505" v="5898" actId="1076"/>
          <ac:picMkLst>
            <pc:docMk/>
            <pc:sldMk cId="2587494720" sldId="691"/>
            <ac:picMk id="9" creationId="{7595AD2C-1C47-8D80-3C8A-52953FFF87BB}"/>
          </ac:picMkLst>
        </pc:picChg>
        <pc:picChg chg="add mod">
          <ac:chgData name="Brandon Amos" userId="afec91c01fb71b33" providerId="LiveId" clId="{8584B870-69CA-B64B-93F7-576F910467DB}" dt="2023-02-13T02:50:06.505" v="5898" actId="1076"/>
          <ac:picMkLst>
            <pc:docMk/>
            <pc:sldMk cId="2587494720" sldId="691"/>
            <ac:picMk id="10" creationId="{CE5065C2-4825-C94B-DFEC-C50280326501}"/>
          </ac:picMkLst>
        </pc:picChg>
        <pc:picChg chg="add mod">
          <ac:chgData name="Brandon Amos" userId="afec91c01fb71b33" providerId="LiveId" clId="{8584B870-69CA-B64B-93F7-576F910467DB}" dt="2023-02-13T02:50:46.570" v="5909" actId="1076"/>
          <ac:picMkLst>
            <pc:docMk/>
            <pc:sldMk cId="2587494720" sldId="691"/>
            <ac:picMk id="11" creationId="{1B710E9B-49B8-1C22-AA58-36D6C7970D07}"/>
          </ac:picMkLst>
        </pc:picChg>
        <pc:picChg chg="add mod modCrop">
          <ac:chgData name="Brandon Amos" userId="afec91c01fb71b33" providerId="LiveId" clId="{8584B870-69CA-B64B-93F7-576F910467DB}" dt="2023-02-13T02:50:36.823" v="5905" actId="1076"/>
          <ac:picMkLst>
            <pc:docMk/>
            <pc:sldMk cId="2587494720" sldId="691"/>
            <ac:picMk id="12" creationId="{0AA8A343-96F4-1804-7308-3420E7FC350B}"/>
          </ac:picMkLst>
        </pc:picChg>
      </pc:sldChg>
      <pc:sldChg chg="addSp delSp modSp new mod">
        <pc:chgData name="Brandon Amos" userId="afec91c01fb71b33" providerId="LiveId" clId="{8584B870-69CA-B64B-93F7-576F910467DB}" dt="2023-02-13T02:25:47.526" v="4438" actId="20577"/>
        <pc:sldMkLst>
          <pc:docMk/>
          <pc:sldMk cId="3271756832" sldId="692"/>
        </pc:sldMkLst>
        <pc:spChg chg="mod">
          <ac:chgData name="Brandon Amos" userId="afec91c01fb71b33" providerId="LiveId" clId="{8584B870-69CA-B64B-93F7-576F910467DB}" dt="2023-02-13T02:25:47.526" v="4438" actId="20577"/>
          <ac:spMkLst>
            <pc:docMk/>
            <pc:sldMk cId="3271756832" sldId="692"/>
            <ac:spMk id="2" creationId="{D6C848F8-A9B7-AA6F-66B2-105DC061BC5A}"/>
          </ac:spMkLst>
        </pc:spChg>
        <pc:spChg chg="mod">
          <ac:chgData name="Brandon Amos" userId="afec91c01fb71b33" providerId="LiveId" clId="{8584B870-69CA-B64B-93F7-576F910467DB}" dt="2023-02-13T02:04:46.946" v="2411" actId="20577"/>
          <ac:spMkLst>
            <pc:docMk/>
            <pc:sldMk cId="3271756832" sldId="692"/>
            <ac:spMk id="3" creationId="{6D8F8F22-0709-2165-BC4E-456A411AAB21}"/>
          </ac:spMkLst>
        </pc:spChg>
        <pc:spChg chg="add mod">
          <ac:chgData name="Brandon Amos" userId="afec91c01fb71b33" providerId="LiveId" clId="{8584B870-69CA-B64B-93F7-576F910467DB}" dt="2023-02-13T02:05:56.170" v="2419" actId="207"/>
          <ac:spMkLst>
            <pc:docMk/>
            <pc:sldMk cId="3271756832" sldId="692"/>
            <ac:spMk id="10" creationId="{E28CBFCC-9AAA-E40A-E43C-53A29BC7212B}"/>
          </ac:spMkLst>
        </pc:spChg>
        <pc:picChg chg="add mod modCrop">
          <ac:chgData name="Brandon Amos" userId="afec91c01fb71b33" providerId="LiveId" clId="{8584B870-69CA-B64B-93F7-576F910467DB}" dt="2023-02-13T02:04:50.021" v="2412" actId="1076"/>
          <ac:picMkLst>
            <pc:docMk/>
            <pc:sldMk cId="3271756832" sldId="692"/>
            <ac:picMk id="7" creationId="{3CB61A97-2678-55FD-5719-CE5A88B52E55}"/>
          </ac:picMkLst>
        </pc:picChg>
        <pc:picChg chg="add del mod modCrop">
          <ac:chgData name="Brandon Amos" userId="afec91c01fb71b33" providerId="LiveId" clId="{8584B870-69CA-B64B-93F7-576F910467DB}" dt="2023-02-13T02:04:16.433" v="2336" actId="478"/>
          <ac:picMkLst>
            <pc:docMk/>
            <pc:sldMk cId="3271756832" sldId="692"/>
            <ac:picMk id="8" creationId="{D7BDBA78-559F-6721-D2FF-2D2232C00110}"/>
          </ac:picMkLst>
        </pc:picChg>
        <pc:picChg chg="add mod">
          <ac:chgData name="Brandon Amos" userId="afec91c01fb71b33" providerId="LiveId" clId="{8584B870-69CA-B64B-93F7-576F910467DB}" dt="2023-02-13T02:05:46.122" v="2418" actId="1076"/>
          <ac:picMkLst>
            <pc:docMk/>
            <pc:sldMk cId="3271756832" sldId="692"/>
            <ac:picMk id="11" creationId="{7EB3DB0B-561D-969A-FD25-491E8717EFCC}"/>
          </ac:picMkLst>
        </pc:picChg>
      </pc:sldChg>
      <pc:sldChg chg="addSp delSp modSp new mod">
        <pc:chgData name="Brandon Amos" userId="afec91c01fb71b33" providerId="LiveId" clId="{8584B870-69CA-B64B-93F7-576F910467DB}" dt="2023-02-13T01:47:18.431" v="610" actId="1038"/>
        <pc:sldMkLst>
          <pc:docMk/>
          <pc:sldMk cId="4052468744" sldId="693"/>
        </pc:sldMkLst>
        <pc:spChg chg="del">
          <ac:chgData name="Brandon Amos" userId="afec91c01fb71b33" providerId="LiveId" clId="{8584B870-69CA-B64B-93F7-576F910467DB}" dt="2023-02-13T01:47:10.810" v="605" actId="478"/>
          <ac:spMkLst>
            <pc:docMk/>
            <pc:sldMk cId="4052468744" sldId="693"/>
            <ac:spMk id="2" creationId="{D1DA20F6-1199-A931-C563-9329057B76E8}"/>
          </ac:spMkLst>
        </pc:spChg>
        <pc:spChg chg="del">
          <ac:chgData name="Brandon Amos" userId="afec91c01fb71b33" providerId="LiveId" clId="{8584B870-69CA-B64B-93F7-576F910467DB}" dt="2023-02-13T01:47:10.810" v="605" actId="478"/>
          <ac:spMkLst>
            <pc:docMk/>
            <pc:sldMk cId="4052468744" sldId="693"/>
            <ac:spMk id="3" creationId="{11517B03-0005-2020-434D-19496387CADB}"/>
          </ac:spMkLst>
        </pc:spChg>
        <pc:picChg chg="add mod">
          <ac:chgData name="Brandon Amos" userId="afec91c01fb71b33" providerId="LiveId" clId="{8584B870-69CA-B64B-93F7-576F910467DB}" dt="2023-02-13T01:47:18.431" v="610" actId="1038"/>
          <ac:picMkLst>
            <pc:docMk/>
            <pc:sldMk cId="4052468744" sldId="693"/>
            <ac:picMk id="7" creationId="{C2399259-45E0-7875-224D-0E63518F9976}"/>
          </ac:picMkLst>
        </pc:picChg>
      </pc:sldChg>
      <pc:sldChg chg="addSp delSp modSp new mod">
        <pc:chgData name="Brandon Amos" userId="afec91c01fb71b33" providerId="LiveId" clId="{8584B870-69CA-B64B-93F7-576F910467DB}" dt="2023-02-13T01:50:03.987" v="732" actId="1076"/>
        <pc:sldMkLst>
          <pc:docMk/>
          <pc:sldMk cId="806942944" sldId="694"/>
        </pc:sldMkLst>
        <pc:spChg chg="del">
          <ac:chgData name="Brandon Amos" userId="afec91c01fb71b33" providerId="LiveId" clId="{8584B870-69CA-B64B-93F7-576F910467DB}" dt="2023-02-13T01:48:48.507" v="612" actId="478"/>
          <ac:spMkLst>
            <pc:docMk/>
            <pc:sldMk cId="806942944" sldId="694"/>
            <ac:spMk id="2" creationId="{59EFEC49-0BE0-F53E-9ED7-8099F6315D22}"/>
          </ac:spMkLst>
        </pc:spChg>
        <pc:spChg chg="del">
          <ac:chgData name="Brandon Amos" userId="afec91c01fb71b33" providerId="LiveId" clId="{8584B870-69CA-B64B-93F7-576F910467DB}" dt="2023-02-13T01:48:48.507" v="612" actId="478"/>
          <ac:spMkLst>
            <pc:docMk/>
            <pc:sldMk cId="806942944" sldId="694"/>
            <ac:spMk id="3" creationId="{954B7654-BB80-4359-F29F-A7F3F03C3115}"/>
          </ac:spMkLst>
        </pc:spChg>
        <pc:spChg chg="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4" creationId="{78EB6FF6-657B-990F-8712-33324B7D8CA3}"/>
          </ac:spMkLst>
        </pc:spChg>
        <pc:spChg chg="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5" creationId="{D1C5A5C9-0AAF-4029-58F9-A549AE9849E7}"/>
          </ac:spMkLst>
        </pc:spChg>
        <pc:spChg chg="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6" creationId="{2DBDB119-E910-9D72-F223-DF7349B46D44}"/>
          </ac:spMkLst>
        </pc:spChg>
        <pc:spChg chg="add del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9" creationId="{7CBB720A-9E66-28F1-6948-10B9F1109CDC}"/>
          </ac:spMkLst>
        </pc:spChg>
        <pc:spChg chg="add del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10" creationId="{7613A4F6-71AF-F75A-1B8D-F88C47454731}"/>
          </ac:spMkLst>
        </pc:spChg>
        <pc:spChg chg="add del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11" creationId="{A7926870-B09F-5943-5DF8-A2D4A604BEFD}"/>
          </ac:spMkLst>
        </pc:spChg>
        <pc:spChg chg="add mod">
          <ac:chgData name="Brandon Amos" userId="afec91c01fb71b33" providerId="LiveId" clId="{8584B870-69CA-B64B-93F7-576F910467DB}" dt="2023-02-13T01:50:01.574" v="731" actId="20577"/>
          <ac:spMkLst>
            <pc:docMk/>
            <pc:sldMk cId="806942944" sldId="694"/>
            <ac:spMk id="12" creationId="{2E9A4371-E464-03C7-416F-389CF2C6ED5E}"/>
          </ac:spMkLst>
        </pc:spChg>
        <pc:spChg chg="add mod">
          <ac:chgData name="Brandon Amos" userId="afec91c01fb71b33" providerId="LiveId" clId="{8584B870-69CA-B64B-93F7-576F910467DB}" dt="2023-02-13T01:49:42.633" v="632"/>
          <ac:spMkLst>
            <pc:docMk/>
            <pc:sldMk cId="806942944" sldId="694"/>
            <ac:spMk id="13" creationId="{8F61B026-10A7-D797-CCDA-54996A0143B2}"/>
          </ac:spMkLst>
        </pc:spChg>
        <pc:picChg chg="add mod">
          <ac:chgData name="Brandon Amos" userId="afec91c01fb71b33" providerId="LiveId" clId="{8584B870-69CA-B64B-93F7-576F910467DB}" dt="2023-02-13T01:50:03.987" v="732" actId="1076"/>
          <ac:picMkLst>
            <pc:docMk/>
            <pc:sldMk cId="806942944" sldId="694"/>
            <ac:picMk id="7" creationId="{5A3AEDDE-5016-F7E0-DCCA-F5CC2A2C8D87}"/>
          </ac:picMkLst>
        </pc:picChg>
        <pc:picChg chg="add mod">
          <ac:chgData name="Brandon Amos" userId="afec91c01fb71b33" providerId="LiveId" clId="{8584B870-69CA-B64B-93F7-576F910467DB}" dt="2023-02-13T01:49:30.042" v="627" actId="1076"/>
          <ac:picMkLst>
            <pc:docMk/>
            <pc:sldMk cId="806942944" sldId="694"/>
            <ac:picMk id="8" creationId="{B299FCB9-77A4-AFA7-4A87-1D9F136DA702}"/>
          </ac:picMkLst>
        </pc:picChg>
      </pc:sldChg>
      <pc:sldChg chg="add del">
        <pc:chgData name="Brandon Amos" userId="afec91c01fb71b33" providerId="LiveId" clId="{8584B870-69CA-B64B-93F7-576F910467DB}" dt="2023-02-13T01:51:47.202" v="734" actId="2696"/>
        <pc:sldMkLst>
          <pc:docMk/>
          <pc:sldMk cId="1908123650" sldId="695"/>
        </pc:sldMkLst>
      </pc:sldChg>
      <pc:sldChg chg="addSp delSp modSp new mod">
        <pc:chgData name="Brandon Amos" userId="afec91c01fb71b33" providerId="LiveId" clId="{8584B870-69CA-B64B-93F7-576F910467DB}" dt="2023-02-13T02:07:27.789" v="2437" actId="1076"/>
        <pc:sldMkLst>
          <pc:docMk/>
          <pc:sldMk cId="2638379138" sldId="695"/>
        </pc:sldMkLst>
        <pc:spChg chg="del">
          <ac:chgData name="Brandon Amos" userId="afec91c01fb71b33" providerId="LiveId" clId="{8584B870-69CA-B64B-93F7-576F910467DB}" dt="2023-02-13T01:52:10.959" v="739"/>
          <ac:spMkLst>
            <pc:docMk/>
            <pc:sldMk cId="2638379138" sldId="695"/>
            <ac:spMk id="3" creationId="{E262CF3A-0967-4ADD-319F-E7C055B05B04}"/>
          </ac:spMkLst>
        </pc:spChg>
        <pc:spChg chg="del">
          <ac:chgData name="Brandon Amos" userId="afec91c01fb71b33" providerId="LiveId" clId="{8584B870-69CA-B64B-93F7-576F910467DB}" dt="2023-02-13T01:52:46.180" v="760" actId="478"/>
          <ac:spMkLst>
            <pc:docMk/>
            <pc:sldMk cId="2638379138" sldId="695"/>
            <ac:spMk id="5" creationId="{BD49C0E9-501B-1178-1E53-0CBA9E81DA0C}"/>
          </ac:spMkLst>
        </pc:spChg>
        <pc:spChg chg="add del mod">
          <ac:chgData name="Brandon Amos" userId="afec91c01fb71b33" providerId="LiveId" clId="{8584B870-69CA-B64B-93F7-576F910467DB}" dt="2023-02-13T02:07:24.698" v="2436" actId="478"/>
          <ac:spMkLst>
            <pc:docMk/>
            <pc:sldMk cId="2638379138" sldId="695"/>
            <ac:spMk id="11" creationId="{B45D7121-C859-8ED5-207B-3E84679076E9}"/>
          </ac:spMkLst>
        </pc:spChg>
        <pc:picChg chg="add del mod modCrop">
          <ac:chgData name="Brandon Amos" userId="afec91c01fb71b33" providerId="LiveId" clId="{8584B870-69CA-B64B-93F7-576F910467DB}" dt="2023-02-13T02:07:19.929" v="2433" actId="478"/>
          <ac:picMkLst>
            <pc:docMk/>
            <pc:sldMk cId="2638379138" sldId="695"/>
            <ac:picMk id="7" creationId="{6AF4D3E4-5CC4-A9EA-ADB1-557C941A6D71}"/>
          </ac:picMkLst>
        </pc:picChg>
        <pc:picChg chg="add mod">
          <ac:chgData name="Brandon Amos" userId="afec91c01fb71b33" providerId="LiveId" clId="{8584B870-69CA-B64B-93F7-576F910467DB}" dt="2023-02-13T02:07:27.789" v="2437" actId="1076"/>
          <ac:picMkLst>
            <pc:docMk/>
            <pc:sldMk cId="2638379138" sldId="695"/>
            <ac:picMk id="8" creationId="{59B15C9A-0BCE-0357-6FA8-4E82D0643A78}"/>
          </ac:picMkLst>
        </pc:picChg>
        <pc:picChg chg="add del mod">
          <ac:chgData name="Brandon Amos" userId="afec91c01fb71b33" providerId="LiveId" clId="{8584B870-69CA-B64B-93F7-576F910467DB}" dt="2023-02-13T02:07:22.527" v="2435" actId="478"/>
          <ac:picMkLst>
            <pc:docMk/>
            <pc:sldMk cId="2638379138" sldId="695"/>
            <ac:picMk id="9" creationId="{07886E9D-2C35-734A-2803-95097D92285A}"/>
          </ac:picMkLst>
        </pc:picChg>
      </pc:sldChg>
      <pc:sldChg chg="delSp modSp add mod">
        <pc:chgData name="Brandon Amos" userId="afec91c01fb71b33" providerId="LiveId" clId="{8584B870-69CA-B64B-93F7-576F910467DB}" dt="2023-02-13T02:07:38.218" v="2450" actId="1035"/>
        <pc:sldMkLst>
          <pc:docMk/>
          <pc:sldMk cId="2118098975" sldId="696"/>
        </pc:sldMkLst>
        <pc:picChg chg="del">
          <ac:chgData name="Brandon Amos" userId="afec91c01fb71b33" providerId="LiveId" clId="{8584B870-69CA-B64B-93F7-576F910467DB}" dt="2023-02-13T02:07:30.665" v="2439" actId="478"/>
          <ac:picMkLst>
            <pc:docMk/>
            <pc:sldMk cId="2118098975" sldId="696"/>
            <ac:picMk id="7" creationId="{6AF4D3E4-5CC4-A9EA-ADB1-557C941A6D71}"/>
          </ac:picMkLst>
        </pc:picChg>
        <pc:picChg chg="del">
          <ac:chgData name="Brandon Amos" userId="afec91c01fb71b33" providerId="LiveId" clId="{8584B870-69CA-B64B-93F7-576F910467DB}" dt="2023-02-13T02:07:30.034" v="2438" actId="478"/>
          <ac:picMkLst>
            <pc:docMk/>
            <pc:sldMk cId="2118098975" sldId="696"/>
            <ac:picMk id="8" creationId="{59B15C9A-0BCE-0357-6FA8-4E82D0643A78}"/>
          </ac:picMkLst>
        </pc:picChg>
        <pc:picChg chg="mod">
          <ac:chgData name="Brandon Amos" userId="afec91c01fb71b33" providerId="LiveId" clId="{8584B870-69CA-B64B-93F7-576F910467DB}" dt="2023-02-13T02:07:38.218" v="2450" actId="1035"/>
          <ac:picMkLst>
            <pc:docMk/>
            <pc:sldMk cId="2118098975" sldId="696"/>
            <ac:picMk id="9" creationId="{07886E9D-2C35-734A-2803-95097D92285A}"/>
          </ac:picMkLst>
        </pc:picChg>
      </pc:sldChg>
      <pc:sldChg chg="addSp delSp modSp add del mod">
        <pc:chgData name="Brandon Amos" userId="afec91c01fb71b33" providerId="LiveId" clId="{8584B870-69CA-B64B-93F7-576F910467DB}" dt="2023-02-13T02:02:19.229" v="2134" actId="2696"/>
        <pc:sldMkLst>
          <pc:docMk/>
          <pc:sldMk cId="2149474281" sldId="696"/>
        </pc:sldMkLst>
        <pc:spChg chg="mod">
          <ac:chgData name="Brandon Amos" userId="afec91c01fb71b33" providerId="LiveId" clId="{8584B870-69CA-B64B-93F7-576F910467DB}" dt="2023-02-13T01:53:33.339" v="781" actId="20577"/>
          <ac:spMkLst>
            <pc:docMk/>
            <pc:sldMk cId="2149474281" sldId="696"/>
            <ac:spMk id="2" creationId="{BFB5476E-5FFE-BCB8-D24F-8A229D114CE9}"/>
          </ac:spMkLst>
        </pc:spChg>
        <pc:spChg chg="mod">
          <ac:chgData name="Brandon Amos" userId="afec91c01fb71b33" providerId="LiveId" clId="{8584B870-69CA-B64B-93F7-576F910467DB}" dt="2023-02-13T01:53:44.965" v="796" actId="14100"/>
          <ac:spMkLst>
            <pc:docMk/>
            <pc:sldMk cId="2149474281" sldId="696"/>
            <ac:spMk id="3" creationId="{04A50BC1-1CBB-0F61-B3DD-B209EFC9C189}"/>
          </ac:spMkLst>
        </pc:spChg>
        <pc:spChg chg="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4" creationId="{BD9BE21E-631D-53F8-06C8-D09D3A797D30}"/>
          </ac:spMkLst>
        </pc:spChg>
        <pc:spChg chg="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5" creationId="{A45A1B03-6471-9581-4169-5A52EBEB759B}"/>
          </ac:spMkLst>
        </pc:spChg>
        <pc:spChg chg="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6" creationId="{40EB1E47-4CDA-46EE-13F1-9BD2382AA65B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7" creationId="{DFEBC240-21DC-4F7D-8D0E-4ACD7AAF0C99}"/>
          </ac:spMkLst>
        </pc:spChg>
        <pc:spChg chg="mod">
          <ac:chgData name="Brandon Amos" userId="afec91c01fb71b33" providerId="LiveId" clId="{8584B870-69CA-B64B-93F7-576F910467DB}" dt="2023-02-13T01:53:50.094" v="797" actId="1076"/>
          <ac:spMkLst>
            <pc:docMk/>
            <pc:sldMk cId="2149474281" sldId="696"/>
            <ac:spMk id="8" creationId="{C25EAA00-0F38-C690-E293-5041D6DDFA08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9" creationId="{1CED0286-9519-2434-CC38-21B9A7377BA5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10" creationId="{BF878EBF-F1F7-784A-1A84-1D71377D120B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11" creationId="{28C52667-376D-5F35-1D4A-A41B5E8F4BA1}"/>
          </ac:spMkLst>
        </pc:spChg>
        <pc:spChg chg="add del mod">
          <ac:chgData name="Brandon Amos" userId="afec91c01fb71b33" providerId="LiveId" clId="{8584B870-69CA-B64B-93F7-576F910467DB}" dt="2023-02-13T01:53:28.021" v="767"/>
          <ac:spMkLst>
            <pc:docMk/>
            <pc:sldMk cId="2149474281" sldId="696"/>
            <ac:spMk id="12" creationId="{86B2A681-BF33-E9A6-100E-43EDC9CB5A06}"/>
          </ac:spMkLst>
        </pc:spChg>
      </pc:sldChg>
      <pc:sldChg chg="new del">
        <pc:chgData name="Brandon Amos" userId="afec91c01fb71b33" providerId="LiveId" clId="{8584B870-69CA-B64B-93F7-576F910467DB}" dt="2023-02-13T01:53:23.842" v="765" actId="2696"/>
        <pc:sldMkLst>
          <pc:docMk/>
          <pc:sldMk cId="4046613233" sldId="696"/>
        </pc:sldMkLst>
      </pc:sldChg>
      <pc:sldChg chg="addSp modSp new mod">
        <pc:chgData name="Brandon Amos" userId="afec91c01fb71b33" providerId="LiveId" clId="{8584B870-69CA-B64B-93F7-576F910467DB}" dt="2023-02-13T02:44:23.550" v="5813" actId="20577"/>
        <pc:sldMkLst>
          <pc:docMk/>
          <pc:sldMk cId="3912128033" sldId="697"/>
        </pc:sldMkLst>
        <pc:spChg chg="mod">
          <ac:chgData name="Brandon Amos" userId="afec91c01fb71b33" providerId="LiveId" clId="{8584B870-69CA-B64B-93F7-576F910467DB}" dt="2023-02-13T02:21:11.889" v="3962" actId="14100"/>
          <ac:spMkLst>
            <pc:docMk/>
            <pc:sldMk cId="3912128033" sldId="697"/>
            <ac:spMk id="2" creationId="{C8378302-508B-B164-4608-7ADDE2D86AC6}"/>
          </ac:spMkLst>
        </pc:spChg>
        <pc:spChg chg="mod">
          <ac:chgData name="Brandon Amos" userId="afec91c01fb71b33" providerId="LiveId" clId="{8584B870-69CA-B64B-93F7-576F910467DB}" dt="2023-02-13T02:43:43.222" v="5727" actId="20577"/>
          <ac:spMkLst>
            <pc:docMk/>
            <pc:sldMk cId="3912128033" sldId="697"/>
            <ac:spMk id="3" creationId="{5BBC9088-1855-D72B-0602-C58C86ED89CD}"/>
          </ac:spMkLst>
        </pc:spChg>
        <pc:spChg chg="mod">
          <ac:chgData name="Brandon Amos" userId="afec91c01fb71b33" providerId="LiveId" clId="{8584B870-69CA-B64B-93F7-576F910467DB}" dt="2023-02-13T02:24:22.238" v="4342" actId="1038"/>
          <ac:spMkLst>
            <pc:docMk/>
            <pc:sldMk cId="3912128033" sldId="697"/>
            <ac:spMk id="5" creationId="{5D4132EE-5143-0DA2-3040-6D6EBC3F4D92}"/>
          </ac:spMkLst>
        </pc:spChg>
        <pc:spChg chg="add mod">
          <ac:chgData name="Brandon Amos" userId="afec91c01fb71b33" providerId="LiveId" clId="{8584B870-69CA-B64B-93F7-576F910467DB}" dt="2023-02-13T02:44:23.550" v="5813" actId="20577"/>
          <ac:spMkLst>
            <pc:docMk/>
            <pc:sldMk cId="3912128033" sldId="697"/>
            <ac:spMk id="7" creationId="{76341234-4C62-8A14-FFAA-A8762255F554}"/>
          </ac:spMkLst>
        </pc:spChg>
        <pc:spChg chg="add mod">
          <ac:chgData name="Brandon Amos" userId="afec91c01fb71b33" providerId="LiveId" clId="{8584B870-69CA-B64B-93F7-576F910467DB}" dt="2023-02-13T02:25:10.276" v="4379" actId="1035"/>
          <ac:spMkLst>
            <pc:docMk/>
            <pc:sldMk cId="3912128033" sldId="697"/>
            <ac:spMk id="9" creationId="{D7274BD0-647E-ABCD-BDD7-F9C264266D9E}"/>
          </ac:spMkLst>
        </pc:spChg>
        <pc:picChg chg="add mod modCrop">
          <ac:chgData name="Brandon Amos" userId="afec91c01fb71b33" providerId="LiveId" clId="{8584B870-69CA-B64B-93F7-576F910467DB}" dt="2023-02-13T02:25:15.742" v="4381" actId="14100"/>
          <ac:picMkLst>
            <pc:docMk/>
            <pc:sldMk cId="3912128033" sldId="697"/>
            <ac:picMk id="8" creationId="{D1CC6A9A-A19D-5443-7146-B7785B956FC8}"/>
          </ac:picMkLst>
        </pc:picChg>
        <pc:cxnChg chg="add mod">
          <ac:chgData name="Brandon Amos" userId="afec91c01fb71b33" providerId="LiveId" clId="{8584B870-69CA-B64B-93F7-576F910467DB}" dt="2023-02-13T02:25:13.057" v="4380" actId="14100"/>
          <ac:cxnSpMkLst>
            <pc:docMk/>
            <pc:sldMk cId="3912128033" sldId="697"/>
            <ac:cxnSpMk id="11" creationId="{CD500AB6-3024-3C03-EB39-92527883D9A9}"/>
          </ac:cxnSpMkLst>
        </pc:cxnChg>
      </pc:sldChg>
      <pc:sldChg chg="addSp delSp modSp new mod">
        <pc:chgData name="Brandon Amos" userId="afec91c01fb71b33" providerId="LiveId" clId="{8584B870-69CA-B64B-93F7-576F910467DB}" dt="2023-02-13T02:25:01.957" v="4356" actId="1076"/>
        <pc:sldMkLst>
          <pc:docMk/>
          <pc:sldMk cId="515125461" sldId="698"/>
        </pc:sldMkLst>
        <pc:spChg chg="mod">
          <ac:chgData name="Brandon Amos" userId="afec91c01fb71b33" providerId="LiveId" clId="{8584B870-69CA-B64B-93F7-576F910467DB}" dt="2023-02-13T02:25:01.957" v="4356" actId="1076"/>
          <ac:spMkLst>
            <pc:docMk/>
            <pc:sldMk cId="515125461" sldId="698"/>
            <ac:spMk id="2" creationId="{C07663E4-63B9-CE6C-8079-FFF626D74E23}"/>
          </ac:spMkLst>
        </pc:spChg>
        <pc:spChg chg="del">
          <ac:chgData name="Brandon Amos" userId="afec91c01fb71b33" providerId="LiveId" clId="{8584B870-69CA-B64B-93F7-576F910467DB}" dt="2023-02-13T02:13:32.874" v="2981" actId="478"/>
          <ac:spMkLst>
            <pc:docMk/>
            <pc:sldMk cId="515125461" sldId="698"/>
            <ac:spMk id="3" creationId="{E29711F5-6EAB-2828-6674-D60277DC0147}"/>
          </ac:spMkLst>
        </pc:spChg>
        <pc:spChg chg="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4" creationId="{F2BA11E9-0F95-0F89-1B1E-A224D0D715D9}"/>
          </ac:spMkLst>
        </pc:spChg>
        <pc:spChg chg="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5" creationId="{9A97531E-FA7E-42DA-8BB1-D4A7179C259D}"/>
          </ac:spMkLst>
        </pc:spChg>
        <pc:spChg chg="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6" creationId="{7ACDB147-13D0-13BB-A825-8932E75C72F0}"/>
          </ac:spMkLst>
        </pc:spChg>
        <pc:spChg chg="add del mod">
          <ac:chgData name="Brandon Amos" userId="afec91c01fb71b33" providerId="LiveId" clId="{8584B870-69CA-B64B-93F7-576F910467DB}" dt="2023-02-13T02:17:00.207" v="3551" actId="478"/>
          <ac:spMkLst>
            <pc:docMk/>
            <pc:sldMk cId="515125461" sldId="698"/>
            <ac:spMk id="7" creationId="{EBED3E62-246B-6D8D-B137-7DF62B8429E2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8" creationId="{76B52E8B-1AF1-6C40-1914-0C787AC42273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9" creationId="{8CE799D7-131D-86AD-2334-7DB99369FBD8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10" creationId="{07C1C8A3-7367-286A-0F30-B738F95A5B05}"/>
          </ac:spMkLst>
        </pc:spChg>
        <pc:spChg chg="add del mod">
          <ac:chgData name="Brandon Amos" userId="afec91c01fb71b33" providerId="LiveId" clId="{8584B870-69CA-B64B-93F7-576F910467DB}" dt="2023-02-13T02:13:43.576" v="2986"/>
          <ac:spMkLst>
            <pc:docMk/>
            <pc:sldMk cId="515125461" sldId="698"/>
            <ac:spMk id="11" creationId="{F65FDDF4-2819-81DB-D195-8AA2DFC603D0}"/>
          </ac:spMkLst>
        </pc:spChg>
        <pc:spChg chg="add mod">
          <ac:chgData name="Brandon Amos" userId="afec91c01fb71b33" providerId="LiveId" clId="{8584B870-69CA-B64B-93F7-576F910467DB}" dt="2023-02-13T02:19:35.635" v="3768" actId="20577"/>
          <ac:spMkLst>
            <pc:docMk/>
            <pc:sldMk cId="515125461" sldId="698"/>
            <ac:spMk id="12" creationId="{E68039CC-75C9-B7DC-D2EC-C48297CB3210}"/>
          </ac:spMkLst>
        </pc:spChg>
        <pc:picChg chg="add mod">
          <ac:chgData name="Brandon Amos" userId="afec91c01fb71b33" providerId="LiveId" clId="{8584B870-69CA-B64B-93F7-576F910467DB}" dt="2023-02-13T02:24:53.887" v="4353" actId="1076"/>
          <ac:picMkLst>
            <pc:docMk/>
            <pc:sldMk cId="515125461" sldId="698"/>
            <ac:picMk id="13" creationId="{8DF8CA37-AFB6-5AD1-D50A-8EC8438F528B}"/>
          </ac:picMkLst>
        </pc:picChg>
        <pc:picChg chg="add mod">
          <ac:chgData name="Brandon Amos" userId="afec91c01fb71b33" providerId="LiveId" clId="{8584B870-69CA-B64B-93F7-576F910467DB}" dt="2023-02-13T02:24:47.737" v="4352" actId="1076"/>
          <ac:picMkLst>
            <pc:docMk/>
            <pc:sldMk cId="515125461" sldId="698"/>
            <ac:picMk id="14" creationId="{001ACA49-80A0-AB2B-524F-A8B8F4C7F954}"/>
          </ac:picMkLst>
        </pc:picChg>
      </pc:sldChg>
      <pc:sldChg chg="modSp new del mod">
        <pc:chgData name="Brandon Amos" userId="afec91c01fb71b33" providerId="LiveId" clId="{8584B870-69CA-B64B-93F7-576F910467DB}" dt="2023-02-13T02:12:56.187" v="2910" actId="2696"/>
        <pc:sldMkLst>
          <pc:docMk/>
          <pc:sldMk cId="4099349787" sldId="698"/>
        </pc:sldMkLst>
        <pc:spChg chg="mod">
          <ac:chgData name="Brandon Amos" userId="afec91c01fb71b33" providerId="LiveId" clId="{8584B870-69CA-B64B-93F7-576F910467DB}" dt="2023-02-13T02:12:06.042" v="2869" actId="20577"/>
          <ac:spMkLst>
            <pc:docMk/>
            <pc:sldMk cId="4099349787" sldId="698"/>
            <ac:spMk id="2" creationId="{C35BE177-C7C8-4239-8FDC-0EFE886E9727}"/>
          </ac:spMkLst>
        </pc:spChg>
      </pc:sldChg>
      <pc:sldChg chg="addSp delSp modSp new mod">
        <pc:chgData name="Brandon Amos" userId="afec91c01fb71b33" providerId="LiveId" clId="{8584B870-69CA-B64B-93F7-576F910467DB}" dt="2023-02-13T03:23:05.295" v="7887" actId="20577"/>
        <pc:sldMkLst>
          <pc:docMk/>
          <pc:sldMk cId="2421638106" sldId="699"/>
        </pc:sldMkLst>
        <pc:spChg chg="mod">
          <ac:chgData name="Brandon Amos" userId="afec91c01fb71b33" providerId="LiveId" clId="{8584B870-69CA-B64B-93F7-576F910467DB}" dt="2023-02-13T02:42:16.597" v="5549" actId="20577"/>
          <ac:spMkLst>
            <pc:docMk/>
            <pc:sldMk cId="2421638106" sldId="699"/>
            <ac:spMk id="2" creationId="{2BF39922-F7BC-C00A-8D4E-7EBDD8FEA3BD}"/>
          </ac:spMkLst>
        </pc:spChg>
        <pc:spChg chg="add del mod">
          <ac:chgData name="Brandon Amos" userId="afec91c01fb71b33" providerId="LiveId" clId="{8584B870-69CA-B64B-93F7-576F910467DB}" dt="2023-02-13T03:23:05.295" v="7887" actId="20577"/>
          <ac:spMkLst>
            <pc:docMk/>
            <pc:sldMk cId="2421638106" sldId="699"/>
            <ac:spMk id="3" creationId="{204203A0-ABB8-ECFE-E95D-8C7BC79A4CF1}"/>
          </ac:spMkLst>
        </pc:spChg>
        <pc:picChg chg="add del mod">
          <ac:chgData name="Brandon Amos" userId="afec91c01fb71b33" providerId="LiveId" clId="{8584B870-69CA-B64B-93F7-576F910467DB}" dt="2023-02-13T02:27:01.269" v="4480"/>
          <ac:picMkLst>
            <pc:docMk/>
            <pc:sldMk cId="2421638106" sldId="699"/>
            <ac:picMk id="7" creationId="{C0C6135E-0BC4-D278-AF92-FDB775C3F6FC}"/>
          </ac:picMkLst>
        </pc:picChg>
        <pc:picChg chg="add mod">
          <ac:chgData name="Brandon Amos" userId="afec91c01fb71b33" providerId="LiveId" clId="{8584B870-69CA-B64B-93F7-576F910467DB}" dt="2023-02-13T02:35:32.918" v="4826" actId="1076"/>
          <ac:picMkLst>
            <pc:docMk/>
            <pc:sldMk cId="2421638106" sldId="699"/>
            <ac:picMk id="8" creationId="{CC0A229C-8667-5960-1E54-DC93E4AB8DBD}"/>
          </ac:picMkLst>
        </pc:picChg>
        <pc:picChg chg="add mod modCrop">
          <ac:chgData name="Brandon Amos" userId="afec91c01fb71b33" providerId="LiveId" clId="{8584B870-69CA-B64B-93F7-576F910467DB}" dt="2023-02-13T02:37:00.096" v="4984" actId="14100"/>
          <ac:picMkLst>
            <pc:docMk/>
            <pc:sldMk cId="2421638106" sldId="699"/>
            <ac:picMk id="9" creationId="{DA2261B8-D8B6-6B79-68C6-F7DBD2C80D97}"/>
          </ac:picMkLst>
        </pc:picChg>
      </pc:sldChg>
      <pc:sldChg chg="addSp delSp modSp new mod">
        <pc:chgData name="Brandon Amos" userId="afec91c01fb71b33" providerId="LiveId" clId="{8584B870-69CA-B64B-93F7-576F910467DB}" dt="2023-02-13T03:22:04.972" v="7847" actId="1036"/>
        <pc:sldMkLst>
          <pc:docMk/>
          <pc:sldMk cId="3689049992" sldId="700"/>
        </pc:sldMkLst>
        <pc:spChg chg="mod">
          <ac:chgData name="Brandon Amos" userId="afec91c01fb71b33" providerId="LiveId" clId="{8584B870-69CA-B64B-93F7-576F910467DB}" dt="2023-02-13T03:21:07.924" v="7534" actId="20577"/>
          <ac:spMkLst>
            <pc:docMk/>
            <pc:sldMk cId="3689049992" sldId="700"/>
            <ac:spMk id="2" creationId="{754EB025-F1C6-FF10-C86C-F7A7B12830B8}"/>
          </ac:spMkLst>
        </pc:spChg>
        <pc:spChg chg="mod">
          <ac:chgData name="Brandon Amos" userId="afec91c01fb71b33" providerId="LiveId" clId="{8584B870-69CA-B64B-93F7-576F910467DB}" dt="2023-02-13T03:21:59.926" v="7835" actId="20577"/>
          <ac:spMkLst>
            <pc:docMk/>
            <pc:sldMk cId="3689049992" sldId="700"/>
            <ac:spMk id="3" creationId="{C6AE963F-CE90-576F-4C97-E6E81AC2ED5A}"/>
          </ac:spMkLst>
        </pc:spChg>
        <pc:spChg chg="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4" creationId="{C6146F6E-ED4A-7666-DCE8-94CA7BB1ED18}"/>
          </ac:spMkLst>
        </pc:spChg>
        <pc:spChg chg="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5" creationId="{D8DE44B0-0422-EF6C-552C-EC580AE6280C}"/>
          </ac:spMkLst>
        </pc:spChg>
        <pc:spChg chg="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6" creationId="{FB1B768E-A10D-9719-4B4C-1190BA71D185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2" creationId="{92A71230-1229-2A25-EFBB-C08D36F46476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3" creationId="{C7153164-EEA2-F0D8-6164-CE0B6D885BE7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4" creationId="{5416D31E-464F-2666-E7AC-02569981DA2A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5" creationId="{30BBF07C-850E-3F4A-454A-BD79F1902D64}"/>
          </ac:spMkLst>
        </pc:spChg>
        <pc:spChg chg="add del mod">
          <ac:chgData name="Brandon Amos" userId="afec91c01fb71b33" providerId="LiveId" clId="{8584B870-69CA-B64B-93F7-576F910467DB}" dt="2023-02-13T03:16:44.633" v="7415"/>
          <ac:spMkLst>
            <pc:docMk/>
            <pc:sldMk cId="3689049992" sldId="700"/>
            <ac:spMk id="16" creationId="{54F0BCC4-BBCD-3022-A71D-3B2F07F0833E}"/>
          </ac:spMkLst>
        </pc:spChg>
        <pc:spChg chg="add del mod">
          <ac:chgData name="Brandon Amos" userId="afec91c01fb71b33" providerId="LiveId" clId="{8584B870-69CA-B64B-93F7-576F910467DB}" dt="2023-02-13T03:18:14.900" v="7419" actId="478"/>
          <ac:spMkLst>
            <pc:docMk/>
            <pc:sldMk cId="3689049992" sldId="700"/>
            <ac:spMk id="17" creationId="{3030A64D-4D76-988D-1520-7FF5B686AB73}"/>
          </ac:spMkLst>
        </pc:spChg>
        <pc:spChg chg="add del mod">
          <ac:chgData name="Brandon Amos" userId="afec91c01fb71b33" providerId="LiveId" clId="{8584B870-69CA-B64B-93F7-576F910467DB}" dt="2023-02-13T03:20:11.044" v="7483" actId="478"/>
          <ac:spMkLst>
            <pc:docMk/>
            <pc:sldMk cId="3689049992" sldId="700"/>
            <ac:spMk id="18" creationId="{7F522D60-F093-0402-42FC-C1C7B89C23BB}"/>
          </ac:spMkLst>
        </pc:spChg>
        <pc:picChg chg="add del mod">
          <ac:chgData name="Brandon Amos" userId="afec91c01fb71b33" providerId="LiveId" clId="{8584B870-69CA-B64B-93F7-576F910467DB}" dt="2023-02-13T03:10:00.909" v="6955" actId="478"/>
          <ac:picMkLst>
            <pc:docMk/>
            <pc:sldMk cId="3689049992" sldId="700"/>
            <ac:picMk id="7" creationId="{1E92D98D-645C-7E2D-7BC0-6498ABB13CAA}"/>
          </ac:picMkLst>
        </pc:picChg>
        <pc:picChg chg="add del mod">
          <ac:chgData name="Brandon Amos" userId="afec91c01fb71b33" providerId="LiveId" clId="{8584B870-69CA-B64B-93F7-576F910467DB}" dt="2023-02-13T02:57:15.870" v="6356" actId="478"/>
          <ac:picMkLst>
            <pc:docMk/>
            <pc:sldMk cId="3689049992" sldId="700"/>
            <ac:picMk id="8" creationId="{A7319814-9949-EA1D-97BC-8183721E528E}"/>
          </ac:picMkLst>
        </pc:picChg>
        <pc:picChg chg="add mod">
          <ac:chgData name="Brandon Amos" userId="afec91c01fb71b33" providerId="LiveId" clId="{8584B870-69CA-B64B-93F7-576F910467DB}" dt="2023-02-13T03:22:04.972" v="7847" actId="1036"/>
          <ac:picMkLst>
            <pc:docMk/>
            <pc:sldMk cId="3689049992" sldId="700"/>
            <ac:picMk id="9" creationId="{1242A791-44D8-EF43-2142-349F259428DE}"/>
          </ac:picMkLst>
        </pc:picChg>
        <pc:picChg chg="add mod">
          <ac:chgData name="Brandon Amos" userId="afec91c01fb71b33" providerId="LiveId" clId="{8584B870-69CA-B64B-93F7-576F910467DB}" dt="2023-02-13T03:22:04.972" v="7847" actId="1036"/>
          <ac:picMkLst>
            <pc:docMk/>
            <pc:sldMk cId="3689049992" sldId="700"/>
            <ac:picMk id="10" creationId="{B1958DEF-15C1-8E85-1126-2942D318F68F}"/>
          </ac:picMkLst>
        </pc:picChg>
        <pc:picChg chg="add del mod">
          <ac:chgData name="Brandon Amos" userId="afec91c01fb71b33" providerId="LiveId" clId="{8584B870-69CA-B64B-93F7-576F910467DB}" dt="2023-02-13T03:20:36.789" v="7484" actId="478"/>
          <ac:picMkLst>
            <pc:docMk/>
            <pc:sldMk cId="3689049992" sldId="700"/>
            <ac:picMk id="11" creationId="{D495BDB5-DFDF-C178-76D3-C9EA6DD11A61}"/>
          </ac:picMkLst>
        </pc:picChg>
        <pc:picChg chg="add mod">
          <ac:chgData name="Brandon Amos" userId="afec91c01fb71b33" providerId="LiveId" clId="{8584B870-69CA-B64B-93F7-576F910467DB}" dt="2023-02-13T03:22:04.972" v="7847" actId="1036"/>
          <ac:picMkLst>
            <pc:docMk/>
            <pc:sldMk cId="3689049992" sldId="700"/>
            <ac:picMk id="19" creationId="{3FF403E7-4377-4666-9B97-8EE516FED546}"/>
          </ac:picMkLst>
        </pc:picChg>
      </pc:sldChg>
      <pc:sldChg chg="addSp delSp modSp new mod modClrScheme chgLayout">
        <pc:chgData name="Brandon Amos" userId="afec91c01fb71b33" providerId="LiveId" clId="{8584B870-69CA-B64B-93F7-576F910467DB}" dt="2023-02-13T02:54:37.271" v="6308" actId="20577"/>
        <pc:sldMkLst>
          <pc:docMk/>
          <pc:sldMk cId="1700125449" sldId="701"/>
        </pc:sldMkLst>
        <pc:spChg chg="del mod ord">
          <ac:chgData name="Brandon Amos" userId="afec91c01fb71b33" providerId="LiveId" clId="{8584B870-69CA-B64B-93F7-576F910467DB}" dt="2023-02-13T02:51:07.082" v="5915" actId="700"/>
          <ac:spMkLst>
            <pc:docMk/>
            <pc:sldMk cId="1700125449" sldId="701"/>
            <ac:spMk id="2" creationId="{913D2056-EE1B-F148-8CA6-8D14DAED3A69}"/>
          </ac:spMkLst>
        </pc:spChg>
        <pc:spChg chg="del mod ord">
          <ac:chgData name="Brandon Amos" userId="afec91c01fb71b33" providerId="LiveId" clId="{8584B870-69CA-B64B-93F7-576F910467DB}" dt="2023-02-13T02:51:07.082" v="5915" actId="700"/>
          <ac:spMkLst>
            <pc:docMk/>
            <pc:sldMk cId="1700125449" sldId="701"/>
            <ac:spMk id="3" creationId="{3BFECF0A-84C5-3419-1091-0CB4DCB7E679}"/>
          </ac:spMkLst>
        </pc:spChg>
        <pc:spChg chg="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4" creationId="{26FDF546-762B-F715-E073-F6B98E62EC71}"/>
          </ac:spMkLst>
        </pc:spChg>
        <pc:spChg chg="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5" creationId="{966F58F3-05E4-54DF-40E1-8F85220B21C5}"/>
          </ac:spMkLst>
        </pc:spChg>
        <pc:spChg chg="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6" creationId="{87BE90C8-9A4D-B55E-27DF-998576D8DB7B}"/>
          </ac:spMkLst>
        </pc:spChg>
        <pc:spChg chg="add del mod or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7" creationId="{B72A7000-F809-867E-3679-8B809E09705E}"/>
          </ac:spMkLst>
        </pc:spChg>
        <pc:spChg chg="add del mod or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8" creationId="{4B11343D-71C7-23D9-E6B8-8FCD7090274E}"/>
          </ac:spMkLst>
        </pc:spChg>
        <pc:spChg chg="add del mo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9" creationId="{70144C35-FD24-7D89-F825-3FBBE24A6F73}"/>
          </ac:spMkLst>
        </pc:spChg>
        <pc:spChg chg="add del mo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10" creationId="{4375F5C0-4C39-7C88-E0DE-950F81E43D5D}"/>
          </ac:spMkLst>
        </pc:spChg>
        <pc:spChg chg="add del mod">
          <ac:chgData name="Brandon Amos" userId="afec91c01fb71b33" providerId="LiveId" clId="{8584B870-69CA-B64B-93F7-576F910467DB}" dt="2023-02-13T02:51:12.001" v="5932"/>
          <ac:spMkLst>
            <pc:docMk/>
            <pc:sldMk cId="1700125449" sldId="701"/>
            <ac:spMk id="11" creationId="{4C956C26-1090-DD0B-4682-D778782BA662}"/>
          </ac:spMkLst>
        </pc:spChg>
        <pc:spChg chg="add del 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12" creationId="{CAA3B8F1-B217-ED97-2708-283D89CC1501}"/>
          </ac:spMkLst>
        </pc:spChg>
        <pc:spChg chg="add del mod ord">
          <ac:chgData name="Brandon Amos" userId="afec91c01fb71b33" providerId="LiveId" clId="{8584B870-69CA-B64B-93F7-576F910467DB}" dt="2023-02-13T02:51:15.319" v="5933" actId="700"/>
          <ac:spMkLst>
            <pc:docMk/>
            <pc:sldMk cId="1700125449" sldId="701"/>
            <ac:spMk id="13" creationId="{0D4F231C-867C-5544-ED43-377EB087E07B}"/>
          </ac:spMkLst>
        </pc:spChg>
        <pc:spChg chg="add mod ord">
          <ac:chgData name="Brandon Amos" userId="afec91c01fb71b33" providerId="LiveId" clId="{8584B870-69CA-B64B-93F7-576F910467DB}" dt="2023-02-13T02:51:20.139" v="5966" actId="20577"/>
          <ac:spMkLst>
            <pc:docMk/>
            <pc:sldMk cId="1700125449" sldId="701"/>
            <ac:spMk id="14" creationId="{01CB0FC8-AB25-774C-C52D-09975EB1EFE6}"/>
          </ac:spMkLst>
        </pc:spChg>
        <pc:spChg chg="add mod ord">
          <ac:chgData name="Brandon Amos" userId="afec91c01fb71b33" providerId="LiveId" clId="{8584B870-69CA-B64B-93F7-576F910467DB}" dt="2023-02-13T02:54:37.271" v="6308" actId="20577"/>
          <ac:spMkLst>
            <pc:docMk/>
            <pc:sldMk cId="1700125449" sldId="701"/>
            <ac:spMk id="15" creationId="{066B646E-6217-61B9-BCA8-3A89565B0C32}"/>
          </ac:spMkLst>
        </pc:spChg>
      </pc:sldChg>
      <pc:sldChg chg="addSp delSp modSp new mod">
        <pc:chgData name="Brandon Amos" userId="afec91c01fb71b33" providerId="LiveId" clId="{8584B870-69CA-B64B-93F7-576F910467DB}" dt="2023-02-13T03:04:00.262" v="6720" actId="1076"/>
        <pc:sldMkLst>
          <pc:docMk/>
          <pc:sldMk cId="841423211" sldId="702"/>
        </pc:sldMkLst>
        <pc:spChg chg="del">
          <ac:chgData name="Brandon Amos" userId="afec91c01fb71b33" providerId="LiveId" clId="{8584B870-69CA-B64B-93F7-576F910467DB}" dt="2023-02-13T02:55:36.014" v="6318"/>
          <ac:spMkLst>
            <pc:docMk/>
            <pc:sldMk cId="841423211" sldId="702"/>
            <ac:spMk id="3" creationId="{742CEB08-3AA6-7B2F-D787-0ED124E71373}"/>
          </ac:spMkLst>
        </pc:spChg>
        <pc:picChg chg="add mod">
          <ac:chgData name="Brandon Amos" userId="afec91c01fb71b33" providerId="LiveId" clId="{8584B870-69CA-B64B-93F7-576F910467DB}" dt="2023-02-13T03:04:00.262" v="6720" actId="1076"/>
          <ac:picMkLst>
            <pc:docMk/>
            <pc:sldMk cId="841423211" sldId="702"/>
            <ac:picMk id="7" creationId="{40C99709-A4B0-6EBC-9498-862D66FCE768}"/>
          </ac:picMkLst>
        </pc:picChg>
        <pc:picChg chg="add mod">
          <ac:chgData name="Brandon Amos" userId="afec91c01fb71b33" providerId="LiveId" clId="{8584B870-69CA-B64B-93F7-576F910467DB}" dt="2023-02-13T03:03:58.147" v="6719" actId="1076"/>
          <ac:picMkLst>
            <pc:docMk/>
            <pc:sldMk cId="841423211" sldId="702"/>
            <ac:picMk id="8" creationId="{2347BFEE-68DD-17B6-9AC2-508F32E455CF}"/>
          </ac:picMkLst>
        </pc:picChg>
        <pc:picChg chg="add mod">
          <ac:chgData name="Brandon Amos" userId="afec91c01fb71b33" providerId="LiveId" clId="{8584B870-69CA-B64B-93F7-576F910467DB}" dt="2023-02-13T02:56:35.092" v="6333" actId="1076"/>
          <ac:picMkLst>
            <pc:docMk/>
            <pc:sldMk cId="841423211" sldId="702"/>
            <ac:picMk id="9" creationId="{FEB2FBE7-946F-7322-A704-D93A59C34708}"/>
          </ac:picMkLst>
        </pc:picChg>
      </pc:sldChg>
      <pc:sldChg chg="addSp delSp modSp new mod">
        <pc:chgData name="Brandon Amos" userId="afec91c01fb71b33" providerId="LiveId" clId="{8584B870-69CA-B64B-93F7-576F910467DB}" dt="2023-02-13T05:51:56.499" v="7925" actId="1076"/>
        <pc:sldMkLst>
          <pc:docMk/>
          <pc:sldMk cId="3234321289" sldId="703"/>
        </pc:sldMkLst>
        <pc:spChg chg="mod">
          <ac:chgData name="Brandon Amos" userId="afec91c01fb71b33" providerId="LiveId" clId="{8584B870-69CA-B64B-93F7-576F910467DB}" dt="2023-02-13T02:59:06.722" v="6588" actId="20577"/>
          <ac:spMkLst>
            <pc:docMk/>
            <pc:sldMk cId="3234321289" sldId="703"/>
            <ac:spMk id="2" creationId="{2FDCFBB6-AA35-492E-05FF-22B168C28DF6}"/>
          </ac:spMkLst>
        </pc:spChg>
        <pc:spChg chg="del">
          <ac:chgData name="Brandon Amos" userId="afec91c01fb71b33" providerId="LiveId" clId="{8584B870-69CA-B64B-93F7-576F910467DB}" dt="2023-02-13T02:59:09.415" v="6589" actId="478"/>
          <ac:spMkLst>
            <pc:docMk/>
            <pc:sldMk cId="3234321289" sldId="703"/>
            <ac:spMk id="3" creationId="{FE0D585F-0C80-4A9D-3A17-B6DC21C8D70F}"/>
          </ac:spMkLst>
        </pc:spChg>
        <pc:spChg chg="add mod">
          <ac:chgData name="Brandon Amos" userId="afec91c01fb71b33" providerId="LiveId" clId="{8584B870-69CA-B64B-93F7-576F910467DB}" dt="2023-02-13T05:51:56.499" v="7925" actId="1076"/>
          <ac:spMkLst>
            <pc:docMk/>
            <pc:sldMk cId="3234321289" sldId="703"/>
            <ac:spMk id="7" creationId="{7CABC06D-060D-F7E2-ABAB-8FAA409C095F}"/>
          </ac:spMkLst>
        </pc:spChg>
        <pc:spChg chg="add mod">
          <ac:chgData name="Brandon Amos" userId="afec91c01fb71b33" providerId="LiveId" clId="{8584B870-69CA-B64B-93F7-576F910467DB}" dt="2023-02-13T03:05:49.463" v="6827" actId="1035"/>
          <ac:spMkLst>
            <pc:docMk/>
            <pc:sldMk cId="3234321289" sldId="703"/>
            <ac:spMk id="9" creationId="{D4D7283B-5D4B-1AFD-18CA-A6DEFBA9F5AC}"/>
          </ac:spMkLst>
        </pc:spChg>
        <pc:picChg chg="add mod">
          <ac:chgData name="Brandon Amos" userId="afec91c01fb71b33" providerId="LiveId" clId="{8584B870-69CA-B64B-93F7-576F910467DB}" dt="2023-02-13T03:01:03.367" v="6621" actId="1076"/>
          <ac:picMkLst>
            <pc:docMk/>
            <pc:sldMk cId="3234321289" sldId="703"/>
            <ac:picMk id="8" creationId="{9044C97C-1A9B-77E4-B384-416351944822}"/>
          </ac:picMkLst>
        </pc:picChg>
        <pc:picChg chg="add mod">
          <ac:chgData name="Brandon Amos" userId="afec91c01fb71b33" providerId="LiveId" clId="{8584B870-69CA-B64B-93F7-576F910467DB}" dt="2023-02-13T03:01:44.975" v="6667" actId="1076"/>
          <ac:picMkLst>
            <pc:docMk/>
            <pc:sldMk cId="3234321289" sldId="703"/>
            <ac:picMk id="1026" creationId="{462B9F8C-A655-52E1-0F9B-7C48EC60DB2B}"/>
          </ac:picMkLst>
        </pc:picChg>
      </pc:sldChg>
      <pc:sldChg chg="addSp delSp modSp new mod">
        <pc:chgData name="Brandon Amos" userId="afec91c01fb71b33" providerId="LiveId" clId="{8584B870-69CA-B64B-93F7-576F910467DB}" dt="2023-02-13T03:11:51.825" v="7143" actId="1076"/>
        <pc:sldMkLst>
          <pc:docMk/>
          <pc:sldMk cId="3574019948" sldId="704"/>
        </pc:sldMkLst>
        <pc:spChg chg="mod">
          <ac:chgData name="Brandon Amos" userId="afec91c01fb71b33" providerId="LiveId" clId="{8584B870-69CA-B64B-93F7-576F910467DB}" dt="2023-02-13T03:04:42.210" v="6746" actId="20577"/>
          <ac:spMkLst>
            <pc:docMk/>
            <pc:sldMk cId="3574019948" sldId="704"/>
            <ac:spMk id="2" creationId="{78F3E88B-D9B0-9ECA-A87F-1E4B1EC42816}"/>
          </ac:spMkLst>
        </pc:spChg>
        <pc:spChg chg="del">
          <ac:chgData name="Brandon Amos" userId="afec91c01fb71b33" providerId="LiveId" clId="{8584B870-69CA-B64B-93F7-576F910467DB}" dt="2023-02-13T03:05:21.061" v="6753"/>
          <ac:spMkLst>
            <pc:docMk/>
            <pc:sldMk cId="3574019948" sldId="704"/>
            <ac:spMk id="3" creationId="{E42B1457-82C6-422E-E1DB-FB8130F6BA82}"/>
          </ac:spMkLst>
        </pc:spChg>
        <pc:spChg chg="add mod">
          <ac:chgData name="Brandon Amos" userId="afec91c01fb71b33" providerId="LiveId" clId="{8584B870-69CA-B64B-93F7-576F910467DB}" dt="2023-02-13T03:11:51.825" v="7143" actId="1076"/>
          <ac:spMkLst>
            <pc:docMk/>
            <pc:sldMk cId="3574019948" sldId="704"/>
            <ac:spMk id="9" creationId="{D287375C-3BCC-A740-6AAB-A1791568F240}"/>
          </ac:spMkLst>
        </pc:spChg>
        <pc:picChg chg="add mod">
          <ac:chgData name="Brandon Amos" userId="afec91c01fb71b33" providerId="LiveId" clId="{8584B870-69CA-B64B-93F7-576F910467DB}" dt="2023-02-13T03:05:28.177" v="6756" actId="1076"/>
          <ac:picMkLst>
            <pc:docMk/>
            <pc:sldMk cId="3574019948" sldId="704"/>
            <ac:picMk id="7" creationId="{F9D39F93-8AFD-8967-62B6-5F33EA53AE90}"/>
          </ac:picMkLst>
        </pc:picChg>
        <pc:picChg chg="add mod">
          <ac:chgData name="Brandon Amos" userId="afec91c01fb71b33" providerId="LiveId" clId="{8584B870-69CA-B64B-93F7-576F910467DB}" dt="2023-02-13T03:05:25.176" v="6755" actId="14100"/>
          <ac:picMkLst>
            <pc:docMk/>
            <pc:sldMk cId="3574019948" sldId="704"/>
            <ac:picMk id="8" creationId="{04B2FA29-86A6-763E-B2EB-E0D673359603}"/>
          </ac:picMkLst>
        </pc:picChg>
      </pc:sldChg>
      <pc:sldChg chg="addSp delSp modSp new mod">
        <pc:chgData name="Brandon Amos" userId="afec91c01fb71b33" providerId="LiveId" clId="{8584B870-69CA-B64B-93F7-576F910467DB}" dt="2023-02-13T03:13:15.151" v="7197" actId="1076"/>
        <pc:sldMkLst>
          <pc:docMk/>
          <pc:sldMk cId="377581315" sldId="705"/>
        </pc:sldMkLst>
        <pc:spChg chg="mod">
          <ac:chgData name="Brandon Amos" userId="afec91c01fb71b33" providerId="LiveId" clId="{8584B870-69CA-B64B-93F7-576F910467DB}" dt="2023-02-13T03:11:05.059" v="7078" actId="20577"/>
          <ac:spMkLst>
            <pc:docMk/>
            <pc:sldMk cId="377581315" sldId="705"/>
            <ac:spMk id="2" creationId="{D4CB9DD0-C761-9F39-DF52-46B88FA8E6C8}"/>
          </ac:spMkLst>
        </pc:spChg>
        <pc:spChg chg="del">
          <ac:chgData name="Brandon Amos" userId="afec91c01fb71b33" providerId="LiveId" clId="{8584B870-69CA-B64B-93F7-576F910467DB}" dt="2023-02-13T03:10:52.007" v="7032"/>
          <ac:spMkLst>
            <pc:docMk/>
            <pc:sldMk cId="377581315" sldId="705"/>
            <ac:spMk id="3" creationId="{1C6507B3-E9E1-A136-BC08-95AAD13E7132}"/>
          </ac:spMkLst>
        </pc:spChg>
        <pc:spChg chg="add mod">
          <ac:chgData name="Brandon Amos" userId="afec91c01fb71b33" providerId="LiveId" clId="{8584B870-69CA-B64B-93F7-576F910467DB}" dt="2023-02-13T03:13:15.151" v="7197" actId="1076"/>
          <ac:spMkLst>
            <pc:docMk/>
            <pc:sldMk cId="377581315" sldId="705"/>
            <ac:spMk id="9" creationId="{1A151AA6-F91B-5A3F-EA31-1F8862B24C0A}"/>
          </ac:spMkLst>
        </pc:spChg>
        <pc:picChg chg="add mod">
          <ac:chgData name="Brandon Amos" userId="afec91c01fb71b33" providerId="LiveId" clId="{8584B870-69CA-B64B-93F7-576F910467DB}" dt="2023-02-13T03:12:54.901" v="7153" actId="1076"/>
          <ac:picMkLst>
            <pc:docMk/>
            <pc:sldMk cId="377581315" sldId="705"/>
            <ac:picMk id="7" creationId="{84C6739C-6071-A131-941F-0BC88072835E}"/>
          </ac:picMkLst>
        </pc:picChg>
        <pc:picChg chg="add mod">
          <ac:chgData name="Brandon Amos" userId="afec91c01fb71b33" providerId="LiveId" clId="{8584B870-69CA-B64B-93F7-576F910467DB}" dt="2023-02-13T03:12:58.337" v="7154" actId="1076"/>
          <ac:picMkLst>
            <pc:docMk/>
            <pc:sldMk cId="377581315" sldId="705"/>
            <ac:picMk id="8" creationId="{8B458960-3D0A-D90C-F3F3-C6331B5B5ED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2/13/23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Continuous 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Continuous OT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peyre/from-monge-kantorovich-to-gromov-wasserstein-optimal-transport-and-barycenters-between-several-metric-spaces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optimal transport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39922-F7BC-C00A-8D4E-7EBDD8FE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Wasserstein GAN: continuous Wasserstein-1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203A0-ABB8-ECFE-E95D-8C7BC79A4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78487"/>
                <a:ext cx="5763065" cy="494767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Wasserstein-1: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800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nor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nor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Lipschitz</m:t>
                          </m:r>
                        </m:lim>
                      </m:limLow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1-Lipschitz and self-conjugate</a:t>
                </a:r>
              </a:p>
              <a:p>
                <a:endParaRPr lang="en-US" b="1" dirty="0"/>
              </a:p>
              <a:p>
                <a:r>
                  <a:rPr lang="en-US" b="1" dirty="0"/>
                  <a:t>Most of this talk:</a:t>
                </a:r>
                <a:r>
                  <a:rPr lang="en-US" dirty="0"/>
                  <a:t> computing Wasserstein-2</a:t>
                </a:r>
              </a:p>
              <a:p>
                <a:r>
                  <a:rPr lang="en-US" dirty="0"/>
                  <a:t>Potential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convex, conjugate is the </a:t>
                </a:r>
                <a:r>
                  <a:rPr lang="en-US" dirty="0" err="1"/>
                  <a:t>Fenchel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203A0-ABB8-ECFE-E95D-8C7BC79A4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78487"/>
                <a:ext cx="5763065" cy="4947677"/>
              </a:xfrm>
              <a:blipFill>
                <a:blip r:embed="rId2"/>
                <a:stretch>
                  <a:fillRect l="-1101" t="-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D8647-248E-3150-FA26-1091E0C886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32E1-158A-8572-555F-2F6E3A435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56CA6-A33C-C5D0-F49D-554D0D24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A229C-8667-5960-1E54-DC93E4AB8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12" y="1178487"/>
            <a:ext cx="5655212" cy="335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2261B8-D8B6-6B79-68C6-F7DBD2C80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897"/>
          <a:stretch/>
        </p:blipFill>
        <p:spPr>
          <a:xfrm>
            <a:off x="6956155" y="4520245"/>
            <a:ext cx="4086983" cy="23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3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48F8-A9B7-AA6F-66B2-105DC061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continuous (Wasserstein-2) OT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F8F22-0709-2165-BC4E-456A411A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Approach 1. </a:t>
            </a:r>
            <a:r>
              <a:rPr lang="en-US" dirty="0"/>
              <a:t>Solve a discrete OT problem with Sinkhorn and extend the solution to be continuous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Approach 2.  </a:t>
            </a:r>
            <a:r>
              <a:rPr lang="en-US" dirty="0"/>
              <a:t>use neural networks!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8709B-B67E-7115-9DA1-2D374B1E7F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88C93-FC08-FD0F-3F4D-A1CE584D6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0A1CA-961B-874C-9A67-5D29B70D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B61A97-2678-55FD-5719-CE5A88B52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03"/>
          <a:stretch/>
        </p:blipFill>
        <p:spPr>
          <a:xfrm>
            <a:off x="778411" y="2083329"/>
            <a:ext cx="4451363" cy="17798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8CBFCC-9AAA-E40A-E43C-53A29BC7212B}"/>
              </a:ext>
            </a:extLst>
          </p:cNvPr>
          <p:cNvSpPr txBox="1"/>
          <p:nvPr/>
        </p:nvSpPr>
        <p:spPr>
          <a:xfrm>
            <a:off x="328524" y="4505484"/>
            <a:ext cx="112538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2-wasserstein approximation via restricted convex potentials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Taghvaei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Jalali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2019.</a:t>
            </a:r>
            <a:endParaRPr lang="en-US" sz="18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Three-Player Wasserstein GAN via </a:t>
            </a:r>
            <a:r>
              <a:rPr lang="en-US" sz="1800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Amortised</a:t>
            </a:r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Duality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Nhan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Dam et al., IJCAI 2019.</a:t>
            </a:r>
          </a:p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 mapping via input convex neural networks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Makkuva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al., ICML 2020.</a:t>
            </a:r>
          </a:p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Wasserstein-2 generative networks. </a:t>
            </a:r>
            <a:r>
              <a:rPr lang="en-US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Korotin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al., ICLR 2020.</a:t>
            </a:r>
          </a:p>
          <a:p>
            <a:pPr lvl="1"/>
            <a:r>
              <a:rPr lang="en-US" sz="1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  <a:endParaRPr lang="en-US" sz="18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B3DB0B-561D-969A-FD25-491E8717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87" y="2083329"/>
            <a:ext cx="6183815" cy="17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5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Kantorovich’s dual with a neural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Parameterize the </a:t>
                </a:r>
                <a:r>
                  <a:rPr lang="en-US" b="1" dirty="0"/>
                  <a:t>dual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Optimize </a:t>
                </a:r>
                <a:r>
                  <a:rPr lang="en-US" dirty="0"/>
                  <a:t>the dual objective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Assumes access to the </a:t>
                </a:r>
                <a:r>
                  <a:rPr lang="en-US" b="1" dirty="0"/>
                  <a:t>exact</a:t>
                </a:r>
                <a:r>
                  <a:rPr lang="en-US" dirty="0"/>
                  <a:t> conjugate is available</a:t>
                </a:r>
              </a:p>
              <a:p>
                <a:endParaRPr lang="en-US" dirty="0"/>
              </a:p>
              <a:p>
                <a:r>
                  <a:rPr lang="en-US" b="1" dirty="0"/>
                  <a:t>Differentiating</a:t>
                </a:r>
                <a:r>
                  <a:rPr lang="en-US" dirty="0"/>
                  <a:t> and applying </a:t>
                </a:r>
                <a:r>
                  <a:rPr lang="en-US" dirty="0" err="1"/>
                  <a:t>Danskin’s</a:t>
                </a:r>
                <a:r>
                  <a:rPr lang="en-US" dirty="0"/>
                  <a:t> envelope theorem gives: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E249A-F3BB-32D3-A4FC-6A76DD193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939B-317A-E9E7-F4B0-76D374A9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989953-4085-ABDC-6750-3153C9FFAB0B}"/>
              </a:ext>
            </a:extLst>
          </p:cNvPr>
          <p:cNvSpPr txBox="1">
            <a:spLocks/>
          </p:cNvSpPr>
          <p:nvPr/>
        </p:nvSpPr>
        <p:spPr>
          <a:xfrm>
            <a:off x="428263" y="1085153"/>
            <a:ext cx="11465366" cy="562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2-wasserstein approximation via restricted convex potentials with application to improved training for GANs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Taghvaei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Jalali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2019.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792F2-FA94-FE6F-85FD-E1DF01D33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0" y="2689258"/>
            <a:ext cx="8955847" cy="5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CDE513-CE57-B5DC-627C-6DC18722D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5" t="13017"/>
          <a:stretch/>
        </p:blipFill>
        <p:spPr>
          <a:xfrm>
            <a:off x="3059096" y="3252703"/>
            <a:ext cx="2816985" cy="45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56C7B-0B10-F597-9346-65CBBBC2E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89" y="4971839"/>
            <a:ext cx="5111891" cy="1183308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F2100C3-1FD8-C6D0-0EB6-8937B1DE5D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2781B6-06EA-36F7-DB22-01B6C067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4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7663E4-63B9-CE6C-8079-FFF626D74E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59935"/>
                <a:ext cx="8142068" cy="11430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Computing the conjugate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7663E4-63B9-CE6C-8079-FFF626D74E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59935"/>
                <a:ext cx="8142068" cy="1143000"/>
              </a:xfr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68039CC-75C9-B7DC-D2EC-C48297CB32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Numerically solving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with L-BFGS, SGD, or Adam)</a:t>
                </a:r>
              </a:p>
              <a:p>
                <a:r>
                  <a:rPr lang="en-US" sz="2000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2-wasserstein approximation via restricted convex potentials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. </a:t>
                </a:r>
                <a:r>
                  <a:rPr lang="en-US" sz="2000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Taghvaei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sz="2000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Jalali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2019.</a:t>
                </a:r>
                <a:endParaRPr lang="en-US" sz="2000" i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i="1" dirty="0"/>
              </a:p>
              <a:p>
                <a:r>
                  <a:rPr lang="en-US" b="1" dirty="0"/>
                  <a:t>Amortization: </a:t>
                </a:r>
                <a:r>
                  <a:rPr lang="en-US" dirty="0"/>
                  <a:t>parameterize and learn to predict the argmin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br>
                  <a:rPr lang="en-US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Three-Player Wasserstein GAN via </a:t>
                </a:r>
                <a:r>
                  <a:rPr lang="en-US" i="1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Amortised</a:t>
                </a:r>
                <a:r>
                  <a:rPr lang="en-US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Duality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. </a:t>
                </a:r>
                <a:r>
                  <a:rPr lang="en-US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Nhan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Dam et al., IJCAI 2019.</a:t>
                </a:r>
              </a:p>
              <a:p>
                <a:r>
                  <a:rPr lang="en-US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Optimal transport mapping via input convex neural networks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. </a:t>
                </a:r>
                <a:r>
                  <a:rPr lang="en-US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Makkuva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et al., ICML 2020.</a:t>
                </a:r>
              </a:p>
              <a:p>
                <a:r>
                  <a:rPr lang="en-US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Wasserstein-2 generative networks. </a:t>
                </a:r>
                <a:r>
                  <a:rPr lang="en-US" dirty="0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Korotin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et al., ICLR 2020.</a:t>
                </a:r>
              </a:p>
              <a:p>
                <a:endParaRPr lang="en-US" dirty="0"/>
              </a:p>
              <a:p>
                <a:r>
                  <a:rPr lang="en-US" b="1" dirty="0"/>
                  <a:t>Both: combine amortization with a numerical solve for fine-tuning</a:t>
                </a:r>
              </a:p>
              <a:p>
                <a:r>
                  <a:rPr lang="en-US" sz="2000" i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On amortizing convex conjugates for optimal transport. </a:t>
                </a:r>
                <a:r>
                  <a:rPr lang="en-US" sz="20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Amos, ICLR 2023.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E68039CC-75C9-B7DC-D2EC-C48297CB3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A11E9-0F95-0F89-1B1E-A224D0D715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7531E-FA7E-42DA-8BB1-D4A7179C2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Continuous 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B147-13D0-13BB-A825-8932E75C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F8CA37-AFB6-5AD1-D50A-8EC8438F5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25" y="1180434"/>
            <a:ext cx="5776793" cy="4197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1ACA49-80A0-AB2B-524F-A8B8F4C7F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62669"/>
            <a:ext cx="3507237" cy="170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2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8302-508B-B164-4608-7ADDE2D8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1582400" cy="1143000"/>
          </a:xfrm>
        </p:spPr>
        <p:txBody>
          <a:bodyPr/>
          <a:lstStyle/>
          <a:p>
            <a:r>
              <a:rPr lang="en-US" dirty="0"/>
              <a:t>Entropic estimation vs.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C9088-1855-D72B-0602-C58C86ED8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980" y="2836921"/>
                <a:ext cx="5610587" cy="4245844"/>
              </a:xfrm>
            </p:spPr>
            <p:txBody>
              <a:bodyPr/>
              <a:lstStyle/>
              <a:p>
                <a:r>
                  <a:rPr lang="en-US" dirty="0"/>
                  <a:t>Has convergence guarantees</a:t>
                </a:r>
              </a:p>
              <a:p>
                <a:endParaRPr lang="en-US" dirty="0"/>
              </a:p>
              <a:p>
                <a:r>
                  <a:rPr lang="en-US" dirty="0"/>
                  <a:t>Easy when Sinkhorn is tractable (~1k-10k samples)</a:t>
                </a:r>
              </a:p>
              <a:p>
                <a:endParaRPr lang="en-US" dirty="0"/>
              </a:p>
              <a:p>
                <a:r>
                  <a:rPr lang="en-US" dirty="0"/>
                  <a:t>Not done in high-dimensions</a:t>
                </a:r>
              </a:p>
              <a:p>
                <a:endParaRPr lang="en-US" dirty="0"/>
              </a:p>
              <a:p>
                <a:r>
                  <a:rPr lang="en-US" dirty="0"/>
                  <a:t>Evaluating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sum over discrete solutions</a:t>
                </a:r>
              </a:p>
              <a:p>
                <a:endParaRPr lang="en-US" dirty="0"/>
              </a:p>
              <a:p>
                <a:r>
                  <a:rPr lang="en-US" dirty="0"/>
                  <a:t>Entropy may 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BC9088-1855-D72B-0602-C58C86ED8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980" y="2836921"/>
                <a:ext cx="5610587" cy="4245844"/>
              </a:xfrm>
              <a:blipFill>
                <a:blip r:embed="rId2"/>
                <a:stretch>
                  <a:fillRect l="-1129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A4A30-C634-E7E5-7EF0-84B087A74B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132EE-5143-0DA2-3040-6D6EBC3F4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DCDF-1868-B30D-B9D5-3FC79BC5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6341234-4C62-8A14-FFAA-A8762255F5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9841" y="2836921"/>
                <a:ext cx="5673959" cy="42458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No convergence guarantees</a:t>
                </a:r>
              </a:p>
              <a:p>
                <a:endParaRPr lang="en-US" dirty="0"/>
              </a:p>
              <a:p>
                <a:r>
                  <a:rPr lang="en-US" dirty="0"/>
                  <a:t>Scales to 1M+ samples from the measures</a:t>
                </a:r>
              </a:p>
              <a:p>
                <a:endParaRPr lang="en-US" dirty="0"/>
              </a:p>
              <a:p>
                <a:r>
                  <a:rPr lang="en-US" dirty="0"/>
                  <a:t>SOTA benchmark results (in up to 10k dimensions)</a:t>
                </a:r>
              </a:p>
              <a:p>
                <a:endParaRPr lang="en-US" b="0" dirty="0"/>
              </a:p>
              <a:p>
                <a:r>
                  <a:rPr lang="en-US" b="0" dirty="0"/>
                  <a:t>Evaluating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derivative of a neural network</a:t>
                </a:r>
              </a:p>
              <a:p>
                <a:endParaRPr lang="en-US" dirty="0"/>
              </a:p>
              <a:p>
                <a:r>
                  <a:rPr lang="en-US" dirty="0"/>
                  <a:t>No entropy,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may still not be perfect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6341234-4C62-8A14-FFAA-A8762255F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41" y="2836921"/>
                <a:ext cx="5673959" cy="4245844"/>
              </a:xfrm>
              <a:prstGeom prst="rect">
                <a:avLst/>
              </a:prstGeom>
              <a:blipFill>
                <a:blip r:embed="rId3"/>
                <a:stretch>
                  <a:fillRect l="-1116" t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CC6A9A-A19D-5443-7146-B7785B956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73" t="39809" r="23094" b="24077"/>
          <a:stretch/>
        </p:blipFill>
        <p:spPr>
          <a:xfrm>
            <a:off x="614059" y="1871003"/>
            <a:ext cx="4262742" cy="819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7274BD0-647E-ABCD-BDD7-F9C264266D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27519" y="2141744"/>
                <a:ext cx="2240669" cy="6951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7274BD0-647E-ABCD-BDD7-F9C264266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519" y="2141744"/>
                <a:ext cx="2240669" cy="695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00AB6-3024-3C03-EB39-92527883D9A9}"/>
              </a:ext>
            </a:extLst>
          </p:cNvPr>
          <p:cNvCxnSpPr>
            <a:cxnSpLocks/>
          </p:cNvCxnSpPr>
          <p:nvPr/>
        </p:nvCxnSpPr>
        <p:spPr>
          <a:xfrm>
            <a:off x="6096000" y="1716258"/>
            <a:ext cx="0" cy="45924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12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539-6865-BEED-B3D1-828557D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flows via the continuous 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90679-9B98-3C1F-623B-A2880F14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Challenges </a:t>
            </a:r>
            <a:r>
              <a:rPr lang="en-US" dirty="0"/>
              <a:t>for learning flows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(with potentials or otherwise)</a:t>
            </a:r>
          </a:p>
          <a:p>
            <a:r>
              <a:rPr lang="en-US" dirty="0"/>
              <a:t>1. The model needs to be invertible</a:t>
            </a:r>
          </a:p>
          <a:p>
            <a:r>
              <a:rPr lang="en-US" dirty="0"/>
              <a:t>2. The likelihood of the base density is required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Optimizing the potential-based flow for the </a:t>
            </a:r>
            <a:r>
              <a:rPr lang="en-US" b="1" dirty="0"/>
              <a:t>Kantorovich dual </a:t>
            </a:r>
            <a:r>
              <a:rPr lang="en-US" dirty="0"/>
              <a:t>can help with both of these!</a:t>
            </a:r>
          </a:p>
          <a:p>
            <a:r>
              <a:rPr lang="en-US" dirty="0"/>
              <a:t>1. Often parameterize the model as a non-convex MLP, invertibility no longer matters</a:t>
            </a:r>
          </a:p>
          <a:p>
            <a:r>
              <a:rPr lang="en-US" dirty="0"/>
              <a:t>2. Only requires samples from the densities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8C4CE-8C9B-CFEB-87A1-03F112604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89784-B7D7-9603-D369-41CDC3194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1" y="4908999"/>
            <a:ext cx="4698710" cy="1566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A1ADA-6A9E-59FA-CC42-4624F8F88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18" y="4184948"/>
            <a:ext cx="8955847" cy="562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A9FC3-1D06-B406-646F-28BFCD16FE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5" t="13017"/>
          <a:stretch/>
        </p:blipFill>
        <p:spPr>
          <a:xfrm>
            <a:off x="9004154" y="4763693"/>
            <a:ext cx="2816985" cy="458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99C41-7F4E-BA5E-B17D-84D1D75DE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79" y="1723825"/>
            <a:ext cx="3149761" cy="733506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7878BF0-BC45-CBD5-7BE6-B4FBE64649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A72B71-8038-DD46-1262-95996FD4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7AF1C-366B-F00B-924C-FC7830BC7499}"/>
              </a:ext>
            </a:extLst>
          </p:cNvPr>
          <p:cNvSpPr txBox="1"/>
          <p:nvPr/>
        </p:nvSpPr>
        <p:spPr>
          <a:xfrm>
            <a:off x="2021614" y="1115776"/>
            <a:ext cx="8199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  <a:endParaRPr lang="en-US" sz="1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9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1CB0FC8-AB25-774C-C52D-09975EB1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Euclidean Wasserstein-2 OT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66B646E-6217-61B9-BCA8-3A89565B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Unpublished/active areas of research I’m thinking about: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Continuous Riemannian 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Continuous </a:t>
            </a:r>
            <a:r>
              <a:rPr lang="en-US" dirty="0" err="1"/>
              <a:t>Gromov</a:t>
            </a:r>
            <a:r>
              <a:rPr lang="en-US" dirty="0"/>
              <a:t>-Wasserstein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F546-762B-F715-E073-F6B98E62EC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F58F3-05E4-54DF-40E1-8F85220B2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E90C8-9A4D-B55E-27DF-998576D8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2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FB16-5147-4CB8-3B59-ADBF33F7D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35397" cy="1143000"/>
          </a:xfrm>
        </p:spPr>
        <p:txBody>
          <a:bodyPr>
            <a:normAutofit/>
          </a:bodyPr>
          <a:lstStyle/>
          <a:p>
            <a:r>
              <a:rPr lang="en-US" dirty="0"/>
              <a:t>Continuous Riemannian OT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95AD2C-1C47-8D80-3C8A-52953FFF8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9364" y="1664689"/>
            <a:ext cx="4679619" cy="40319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6DC18-54AC-C802-EA3E-F8B2B28901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DD01-C8A1-6D16-4760-92CA9C7D6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5D1DF-A7F1-C794-8AA4-4AE53D64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849C4-00E0-2259-E982-C9709D13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86" y="1424335"/>
            <a:ext cx="5708007" cy="3605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065C2-4825-C94B-DFEC-C50280326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9174" y="4415632"/>
            <a:ext cx="2362521" cy="2442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10E9B-49B8-1C22-AA58-36D6C7970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17" y="5213947"/>
            <a:ext cx="4331372" cy="1536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8A343-96F4-1804-7308-3420E7FC35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54" r="49073"/>
          <a:stretch/>
        </p:blipFill>
        <p:spPr>
          <a:xfrm>
            <a:off x="6072562" y="5696682"/>
            <a:ext cx="2529251" cy="923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34AE7F-E7DB-2DA3-99DF-F0BB70FBFAB4}"/>
              </a:ext>
            </a:extLst>
          </p:cNvPr>
          <p:cNvSpPr txBox="1"/>
          <p:nvPr/>
        </p:nvSpPr>
        <p:spPr>
          <a:xfrm>
            <a:off x="2021614" y="1073572"/>
            <a:ext cx="8199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Existing work getting close, but not computing OT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749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AE27-0F68-6768-D18E-0253EA73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B2FBE7-946F-7322-A704-D93A59C34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172659"/>
            <a:ext cx="10128738" cy="121593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256F-9AB8-F677-6CE2-590C6A311E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240EC-B6F8-D05F-72FE-C2E6A62EA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876F2-77D7-021E-B2B5-B55F9156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99709-A4B0-6EBC-9498-862D66FCE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3" y="235926"/>
            <a:ext cx="6145107" cy="3462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47BFEE-68DD-17B6-9AC2-508F32E45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579" y="508841"/>
            <a:ext cx="6293421" cy="27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2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FBB6-AA35-492E-05FF-22B168C2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Gromov</a:t>
            </a:r>
            <a:r>
              <a:rPr lang="en-US" dirty="0"/>
              <a:t>-Wasserstein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C63B6-30CD-C30E-150F-759BC24099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B8F0B-611E-555C-0813-F415E6587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EE1F2-7D25-4406-6EF7-7DE62334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26" name="Picture 2" descr="From Monge-Kantorovich to Gromov-Wasserstein - Optimal Transport and  Barycenters Between Several Metric Spaces - Speaker Deck">
            <a:extLst>
              <a:ext uri="{FF2B5EF4-FFF2-40B4-BE49-F238E27FC236}">
                <a16:creationId xmlns:a16="http://schemas.microsoft.com/office/drawing/2014/main" id="{462B9F8C-A655-52E1-0F9B-7C48EC60D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2"/>
          <a:stretch/>
        </p:blipFill>
        <p:spPr bwMode="auto">
          <a:xfrm>
            <a:off x="0" y="1786049"/>
            <a:ext cx="5808835" cy="390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BC06D-060D-F7E2-ABAB-8FAA409C095F}"/>
              </a:ext>
            </a:extLst>
          </p:cNvPr>
          <p:cNvSpPr txBox="1"/>
          <p:nvPr/>
        </p:nvSpPr>
        <p:spPr>
          <a:xfrm>
            <a:off x="102444" y="5680869"/>
            <a:ext cx="4209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Source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Gabriel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Peyré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Justin Solomon, Marco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Cuturi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9044C97C-1A9B-77E4-B384-41635194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35" y="1602012"/>
            <a:ext cx="6434370" cy="4088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D7283B-5D4B-1AFD-18CA-A6DEFBA9F5AC}"/>
              </a:ext>
            </a:extLst>
          </p:cNvPr>
          <p:cNvSpPr txBox="1"/>
          <p:nvPr/>
        </p:nvSpPr>
        <p:spPr>
          <a:xfrm>
            <a:off x="3717853" y="1078927"/>
            <a:ext cx="484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Traditionally solved in entropic/discrete settings</a:t>
            </a:r>
          </a:p>
        </p:txBody>
      </p:sp>
    </p:spTree>
    <p:extLst>
      <p:ext uri="{BB962C8B-B14F-4D97-AF65-F5344CB8AC3E}">
        <p14:creationId xmlns:p14="http://schemas.microsoft.com/office/powerpoint/2010/main" val="323432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AD5F9-206E-4D7F-9506-0E0664EDF8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97F5C-1BAE-4CE0-E666-C11BDCA10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F8862-BC8A-876A-DFE3-9DC38775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D0A40-8ED2-46F8-B31C-640886780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58" y="1642617"/>
            <a:ext cx="5844356" cy="3857851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06CF97-FCE4-A02B-30B9-A7D5ABD45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73" y="1237957"/>
            <a:ext cx="5703058" cy="46541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7578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E88B-D9B0-9ECA-A87F-1E4B1EC4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Gromov</a:t>
            </a:r>
            <a:r>
              <a:rPr lang="en-US" dirty="0"/>
              <a:t>-Wasserstein for RL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B2FA29-86A6-763E-B2EB-E0D673359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800665"/>
            <a:ext cx="6334864" cy="43493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B7DA6-9A1E-1D32-471A-40040A50EC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BD059-D947-37FC-2985-5D0368B1A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190FE-35A9-A03E-C32A-1BAF8B66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39F93-8AFD-8967-62B6-5F33EA53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818" y="2955919"/>
            <a:ext cx="5899723" cy="2544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87375C-3BCC-A740-6AAB-A1791568F240}"/>
              </a:ext>
            </a:extLst>
          </p:cNvPr>
          <p:cNvSpPr txBox="1"/>
          <p:nvPr/>
        </p:nvSpPr>
        <p:spPr>
          <a:xfrm>
            <a:off x="1750098" y="1151494"/>
            <a:ext cx="869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Another application only using discrete GW, even though the spaces are truly continuous</a:t>
            </a:r>
          </a:p>
        </p:txBody>
      </p:sp>
    </p:spTree>
    <p:extLst>
      <p:ext uri="{BB962C8B-B14F-4D97-AF65-F5344CB8AC3E}">
        <p14:creationId xmlns:p14="http://schemas.microsoft.com/office/powerpoint/2010/main" val="3574019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9DD0-C761-9F39-DF52-46B88FA8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Gromov</a:t>
            </a:r>
            <a:r>
              <a:rPr lang="en-US" dirty="0"/>
              <a:t>-Wasserstein for single-cell multi-omics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C6739C-6071-A131-941F-0BC880728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7638"/>
            <a:ext cx="6290813" cy="50999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31E70-8DFE-BF9E-57FE-03235B5CE1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45F30-AAA6-B370-8D07-F0578F63B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9CE33-9A51-D279-303D-76079986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58960-3D0A-D90C-F3F3-C6331B5B5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30" y="2560638"/>
            <a:ext cx="6328954" cy="3407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51AA6-F91B-5A3F-EA31-1F8862B24C0A}"/>
              </a:ext>
            </a:extLst>
          </p:cNvPr>
          <p:cNvSpPr txBox="1"/>
          <p:nvPr/>
        </p:nvSpPr>
        <p:spPr>
          <a:xfrm>
            <a:off x="2245426" y="1068416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Another application only using discrete GW, could have continuous extensions</a:t>
            </a:r>
          </a:p>
        </p:txBody>
      </p:sp>
    </p:spTree>
    <p:extLst>
      <p:ext uri="{BB962C8B-B14F-4D97-AF65-F5344CB8AC3E}">
        <p14:creationId xmlns:p14="http://schemas.microsoft.com/office/powerpoint/2010/main" val="377581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B025-F1C6-FF10-C86C-F7A7B128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err="1"/>
              <a:t>Gromov</a:t>
            </a:r>
            <a:r>
              <a:rPr lang="en-US" dirty="0"/>
              <a:t>-Wasserstein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E963F-CE90-576F-4C97-E6E81AC2E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Studied theoretically, but not much computational instantiations</a:t>
            </a:r>
          </a:p>
          <a:p>
            <a:r>
              <a:rPr lang="en-US" dirty="0"/>
              <a:t>Seems promising to use other continuous OT methods (entropic or neural) for subproblems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46F6E-ED4A-7666-DCE8-94CA7BB1ED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E44B0-0422-EF6C-552C-EC580AE62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B768E-A10D-9719-4B4C-1190BA71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42A791-44D8-EF43-2142-349F2594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535"/>
            <a:ext cx="4890868" cy="630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58DEF-15C1-8E85-1126-2942D318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1" y="3444426"/>
            <a:ext cx="4809657" cy="1982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F403E7-4377-4666-9B97-8EE516FE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868" y="3096254"/>
            <a:ext cx="7315715" cy="229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4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C78C-E780-F1F7-F80D-FE0220DD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Background: optimal transport connects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Studies how to </a:t>
                </a:r>
                <a:r>
                  <a:rPr lang="en-US" b="1" dirty="0"/>
                  <a:t>transport</a:t>
                </a:r>
                <a:r>
                  <a:rPr lang="en-US" dirty="0"/>
                  <a:t> mass </a:t>
                </a:r>
                <a:r>
                  <a:rPr lang="en-US" b="1" dirty="0"/>
                  <a:t>between probability measures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Yields a </a:t>
                </a:r>
                <a:r>
                  <a:rPr lang="en-US" b="1" dirty="0"/>
                  <a:t>geometry</a:t>
                </a:r>
                <a:r>
                  <a:rPr lang="en-US" dirty="0"/>
                  <a:t> for probability measures, e.g. to </a:t>
                </a:r>
                <a:r>
                  <a:rPr lang="en-US" b="1" dirty="0"/>
                  <a:t>interpolate</a:t>
                </a:r>
                <a:r>
                  <a:rPr lang="en-US" dirty="0"/>
                  <a:t> between them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Generalizes matching </a:t>
                </a:r>
                <a:r>
                  <a:rPr lang="en-US" dirty="0"/>
                  <a:t>and linear assignment problems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b="1" dirty="0"/>
                  <a:t>Monge’s formulation </a:t>
                </a:r>
                <a:r>
                  <a:rPr lang="en-US" dirty="0"/>
                  <a:t>between Euclidean spaces with a squared distance cost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measures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coupling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transport map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Most computational work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 be </a:t>
                </a:r>
                <a:r>
                  <a:rPr lang="en-US" b="1" dirty="0"/>
                  <a:t>discrete measures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Results in </a:t>
                </a:r>
                <a:r>
                  <a:rPr lang="en-US" b="1" dirty="0"/>
                  <a:t>convex formulations </a:t>
                </a:r>
                <a:r>
                  <a:rPr lang="en-US" dirty="0"/>
                  <a:t>with efficient solvers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linear programming, Sinkhorn)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82C43-1C76-20FF-F14C-7E3DFFB26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93" y="4981968"/>
            <a:ext cx="5698858" cy="142471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3182572-76B5-A1EA-0B99-AEF9EEDD9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E9EB12E-CFEE-0D44-C0FD-884E6F548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3E26688-C187-0568-B7A3-66A28075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5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BBD45-57BA-5935-3FE2-261975D6FF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B8362-0C60-1553-8A5B-73AA1BD3B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AABAB-1FB1-7E00-155B-C28153F66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399259-45E0-7875-224D-0E63518F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31" y="65380"/>
            <a:ext cx="7947073" cy="62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E9A4371-E464-03C7-416F-389CF2C6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OT: permutations and matchings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61B026-10A7-D797-CCDA-54996A01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6FF6-657B-990F-8712-33324B7D8C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5A5C9-0AAF-4029-58F9-A549AE98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DB119-E910-9D72-F223-DF7349B46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AEDDE-5016-F7E0-DCCA-F5CC2A2C8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7" y="1647824"/>
            <a:ext cx="5843933" cy="44094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9FCB9-77A4-AFA7-4A87-1D9F136DA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90" y="2337297"/>
            <a:ext cx="5000283" cy="251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4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B084-86BA-202B-B45B-304A4384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72D90-F27E-6E17-B2D2-BBA69D711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70986-EC13-1E00-F510-9F0124D8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15C9A-0BCE-0357-6FA8-4E82D0643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" y="1062698"/>
            <a:ext cx="11977959" cy="473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79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B084-86BA-202B-B45B-304A4384B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886E9D-2C35-734A-2803-95097D922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3" y="142371"/>
            <a:ext cx="10264727" cy="652283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72D90-F27E-6E17-B2D2-BBA69D7114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70986-EC13-1E00-F510-9F0124D8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9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5476E-5FFE-BCB8-D24F-8A229D11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Limitations of discrete 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0BC1-1CBB-0F61-B3DD-B209EFC9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Computationally challenging </a:t>
            </a:r>
            <a:r>
              <a:rPr lang="en-US" dirty="0"/>
              <a:t>for high-dimensional measures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(10k+ points)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Cost and coupling matrices may be large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(100M+ entries  when measures have 10k+ points)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Results in high-dimensional convex optimization problems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(Approximations may help reduce these burdens, e.g., hierarchies/slicing)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Uses discretized geometries </a:t>
            </a:r>
            <a:r>
              <a:rPr lang="en-US" dirty="0"/>
              <a:t>that may come from truly continuous spaces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Ignores the continuous structure which may come up in practice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Not easy to obtain the true continuous transport map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BE21E-631D-53F8-06C8-D09D3A797D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A1B03-6471-9581-4169-5A52EBEB7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B1E47-4CDA-46EE-13F1-9BD2382A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C25EAA00-0F38-C690-E293-5041D6DDFA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6746" y="4788094"/>
                <a:ext cx="5135419" cy="96877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Monge’s Euclidean Wasserstein-2 formulation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C25EAA00-0F38-C690-E293-5041D6DDF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746" y="4788094"/>
                <a:ext cx="5135419" cy="968775"/>
              </a:xfrm>
              <a:prstGeom prst="rect">
                <a:avLst/>
              </a:prstGeom>
              <a:blipFill>
                <a:blip r:embed="rId2"/>
                <a:stretch>
                  <a:fillRect l="-983" t="-1250"/>
                </a:stretch>
              </a:blipFill>
              <a:ln w="25400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083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936-B5F6-BE21-F6C7-BDBD168B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Duality and continuous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690B46A1-9700-403B-AF1E-92CBF8B665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187322"/>
                <a:ext cx="10972800" cy="2938842"/>
              </a:xfrm>
            </p:spPr>
            <p:txBody>
              <a:bodyPr/>
              <a:lstStyle/>
              <a:p>
                <a:r>
                  <a:rPr lang="en-US" dirty="0"/>
                  <a:t>W</a:t>
                </a:r>
                <a:r>
                  <a:rPr lang="en-US" b="0" dirty="0"/>
                  <a:t>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discrete: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doubly stochastic matrix,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finite-dimensional vector, and the dual is convex w.r.t.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Expectations in the objectives are exactly computable</a:t>
                </a:r>
              </a:p>
              <a:p>
                <a:endParaRPr lang="en-US" dirty="0"/>
              </a:p>
              <a:p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continuous: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continuous map s.t.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in general hard to satisfy and optimize over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Density models (e.g., flows) only have to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#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without being optimal, still hard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continuous map. The dual no longer convex w.r.t. most parameterizations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expectations need to be approximated from samples</a:t>
                </a: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690B46A1-9700-403B-AF1E-92CBF8B665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187322"/>
                <a:ext cx="10972800" cy="2938842"/>
              </a:xfrm>
              <a:blipFill>
                <a:blip r:embed="rId2"/>
                <a:stretch>
                  <a:fillRect l="-578" t="-1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94C2F-FFA4-4ABB-4BE3-B499E38F13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534C6-A778-7345-194D-1E1CD18AD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Continuous OT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197E1-AB53-E0AD-980E-226C8A86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541058"/>
                <a:ext cx="4426178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Monge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541058"/>
                <a:ext cx="4426178" cy="1143000"/>
              </a:xfrm>
              <a:prstGeom prst="rect">
                <a:avLst/>
              </a:prstGeom>
              <a:blipFill>
                <a:blip r:embed="rId3"/>
                <a:stretch>
                  <a:fillRect l="-1433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F850B237-AB08-57CD-7338-642DC2F26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3543" y="1539003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Kantorovich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(dual)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F850B237-AB08-57CD-7338-642DC2F26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43" y="1539003"/>
                <a:ext cx="5097105" cy="1143000"/>
              </a:xfrm>
              <a:prstGeom prst="rect">
                <a:avLst/>
              </a:prstGeom>
              <a:blipFill>
                <a:blip r:embed="rId4"/>
                <a:stretch>
                  <a:fillRect l="-1241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45CF474-4AE9-7C34-863D-265A18129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15" y="2435875"/>
            <a:ext cx="5776793" cy="4197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2">
                <a:extLst>
                  <a:ext uri="{FF2B5EF4-FFF2-40B4-BE49-F238E27FC236}">
                    <a16:creationId xmlns:a16="http://schemas.microsoft.com/office/drawing/2014/main" id="{2BE2302F-84D6-73EB-CFA0-3CE918817A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5228" y="1373413"/>
                <a:ext cx="1514787" cy="5481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12">
                <a:extLst>
                  <a:ext uri="{FF2B5EF4-FFF2-40B4-BE49-F238E27FC236}">
                    <a16:creationId xmlns:a16="http://schemas.microsoft.com/office/drawing/2014/main" id="{2BE2302F-84D6-73EB-CFA0-3CE91881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228" y="1373413"/>
                <a:ext cx="1514787" cy="548158"/>
              </a:xfrm>
              <a:prstGeom prst="rect">
                <a:avLst/>
              </a:prstGeom>
              <a:blipFill>
                <a:blip r:embed="rId6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434D3769-14A6-56A5-9260-02FECC1F524B}"/>
              </a:ext>
            </a:extLst>
          </p:cNvPr>
          <p:cNvSpPr/>
          <p:nvPr/>
        </p:nvSpPr>
        <p:spPr>
          <a:xfrm flipV="1">
            <a:off x="4909245" y="1753925"/>
            <a:ext cx="1186755" cy="536525"/>
          </a:xfrm>
          <a:prstGeom prst="leftRightArrow">
            <a:avLst>
              <a:gd name="adj1" fmla="val 41146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78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134089</TotalTime>
  <Words>1064</Words>
  <Application>Microsoft Macintosh PowerPoint</Application>
  <PresentationFormat>Widescreen</PresentationFormat>
  <Paragraphs>193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 Math</vt:lpstr>
      <vt:lpstr>Helvetica Neue Light</vt:lpstr>
      <vt:lpstr>Lucida Grande</vt:lpstr>
      <vt:lpstr>Source Sans Pro</vt:lpstr>
      <vt:lpstr>Wingdings</vt:lpstr>
      <vt:lpstr>Office Theme</vt:lpstr>
      <vt:lpstr>PowerPoint Presentation</vt:lpstr>
      <vt:lpstr>PowerPoint Presentation</vt:lpstr>
      <vt:lpstr>Background: optimal transport connects spaces</vt:lpstr>
      <vt:lpstr>PowerPoint Presentation</vt:lpstr>
      <vt:lpstr>Discrete OT: permutations and matchings</vt:lpstr>
      <vt:lpstr>PowerPoint Presentation</vt:lpstr>
      <vt:lpstr>PowerPoint Presentation</vt:lpstr>
      <vt:lpstr>Limitations of discrete OT</vt:lpstr>
      <vt:lpstr>Duality and continuous OT</vt:lpstr>
      <vt:lpstr>Wasserstein GAN: continuous Wasserstein-1 OT</vt:lpstr>
      <vt:lpstr>Computing continuous (Wasserstein-2) OT maps</vt:lpstr>
      <vt:lpstr>Solving Kantorovich’s dual with a neural net</vt:lpstr>
      <vt:lpstr>Computing the conjugate f^⋆</vt:lpstr>
      <vt:lpstr>Entropic estimation vs. neural networks</vt:lpstr>
      <vt:lpstr>Learning flows via the continuous OT</vt:lpstr>
      <vt:lpstr>Beyond Euclidean Wasserstein-2 OT</vt:lpstr>
      <vt:lpstr>Continuous Riemannian OT</vt:lpstr>
      <vt:lpstr>PowerPoint Presentation</vt:lpstr>
      <vt:lpstr>Gromov-Wasserstein</vt:lpstr>
      <vt:lpstr>Gromov-Wasserstein for RL</vt:lpstr>
      <vt:lpstr>Gromov-Wasserstein for single-cell multi-omics</vt:lpstr>
      <vt:lpstr>Continuous Gromov-Wasserstein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875</cp:revision>
  <cp:lastPrinted>2019-05-02T03:49:05Z</cp:lastPrinted>
  <dcterms:created xsi:type="dcterms:W3CDTF">2016-09-04T10:19:12Z</dcterms:created>
  <dcterms:modified xsi:type="dcterms:W3CDTF">2023-02-13T05:51:57Z</dcterms:modified>
  <cp:category/>
</cp:coreProperties>
</file>